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25" r:id="rId3"/>
    <p:sldId id="344" r:id="rId4"/>
    <p:sldId id="328" r:id="rId5"/>
    <p:sldId id="327" r:id="rId6"/>
    <p:sldId id="332" r:id="rId7"/>
    <p:sldId id="275" r:id="rId8"/>
    <p:sldId id="263" r:id="rId9"/>
    <p:sldId id="268" r:id="rId10"/>
    <p:sldId id="267" r:id="rId11"/>
    <p:sldId id="335" r:id="rId12"/>
    <p:sldId id="336" r:id="rId13"/>
    <p:sldId id="334" r:id="rId14"/>
    <p:sldId id="337" r:id="rId15"/>
    <p:sldId id="333" r:id="rId16"/>
    <p:sldId id="270" r:id="rId17"/>
    <p:sldId id="271" r:id="rId18"/>
    <p:sldId id="264" r:id="rId19"/>
    <p:sldId id="265" r:id="rId20"/>
    <p:sldId id="266" r:id="rId21"/>
    <p:sldId id="272" r:id="rId22"/>
    <p:sldId id="277" r:id="rId23"/>
    <p:sldId id="294" r:id="rId24"/>
    <p:sldId id="292" r:id="rId25"/>
    <p:sldId id="295" r:id="rId26"/>
    <p:sldId id="298" r:id="rId27"/>
    <p:sldId id="299" r:id="rId28"/>
    <p:sldId id="302" r:id="rId29"/>
    <p:sldId id="304" r:id="rId30"/>
    <p:sldId id="308" r:id="rId31"/>
    <p:sldId id="339" r:id="rId32"/>
    <p:sldId id="258" r:id="rId33"/>
    <p:sldId id="279" r:id="rId34"/>
    <p:sldId id="280" r:id="rId35"/>
    <p:sldId id="282" r:id="rId36"/>
    <p:sldId id="273" r:id="rId37"/>
    <p:sldId id="340" r:id="rId38"/>
    <p:sldId id="342" r:id="rId39"/>
    <p:sldId id="343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0" autoAdjust="0"/>
  </p:normalViewPr>
  <p:slideViewPr>
    <p:cSldViewPr>
      <p:cViewPr>
        <p:scale>
          <a:sx n="58" d="100"/>
          <a:sy n="58" d="100"/>
        </p:scale>
        <p:origin x="-8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9E396-F64D-4286-BB55-08C1155CC8B6}" type="doc">
      <dgm:prSet loTypeId="urn:microsoft.com/office/officeart/2005/8/layout/radial5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CB51464-1C90-4962-BAEA-B3676205896F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/>
            <a:t>ПОКАЗАТЕЛИ</a:t>
          </a:r>
          <a:endParaRPr lang="ru-RU" b="1" dirty="0"/>
        </a:p>
      </dgm:t>
    </dgm:pt>
    <dgm:pt modelId="{01782116-ABDE-41A9-9B60-9BB4A12560A0}" type="parTrans" cxnId="{00D01AD4-13C9-41E7-B499-6BB63FA06832}">
      <dgm:prSet/>
      <dgm:spPr/>
      <dgm:t>
        <a:bodyPr/>
        <a:lstStyle/>
        <a:p>
          <a:endParaRPr lang="ru-RU"/>
        </a:p>
      </dgm:t>
    </dgm:pt>
    <dgm:pt modelId="{02B39395-8F37-46CE-9C10-AA7ED7C26D2C}" type="sibTrans" cxnId="{00D01AD4-13C9-41E7-B499-6BB63FA06832}">
      <dgm:prSet/>
      <dgm:spPr/>
      <dgm:t>
        <a:bodyPr/>
        <a:lstStyle/>
        <a:p>
          <a:endParaRPr lang="ru-RU"/>
        </a:p>
      </dgm:t>
    </dgm:pt>
    <dgm:pt modelId="{ABF57CE1-5017-4EAF-A0C8-866B241B2448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Доля учителей, получивших в установленном порядке первую, высшую квалификационную категорию и подтверждение занимаемой должности</a:t>
          </a:r>
          <a:endParaRPr lang="ru-RU" dirty="0"/>
        </a:p>
      </dgm:t>
    </dgm:pt>
    <dgm:pt modelId="{3DBB8059-B213-4F09-A61F-1FB61583E57E}" type="parTrans" cxnId="{C9543F29-5D9E-4309-9329-8C036D7E6183}">
      <dgm:prSet/>
      <dgm:spPr>
        <a:solidFill>
          <a:srgbClr val="960000"/>
        </a:solidFill>
      </dgm:spPr>
      <dgm:t>
        <a:bodyPr/>
        <a:lstStyle/>
        <a:p>
          <a:endParaRPr lang="ru-RU"/>
        </a:p>
      </dgm:t>
    </dgm:pt>
    <dgm:pt modelId="{837B9861-A68A-4F3F-8241-0E93377039C8}" type="sibTrans" cxnId="{C9543F29-5D9E-4309-9329-8C036D7E6183}">
      <dgm:prSet/>
      <dgm:spPr/>
      <dgm:t>
        <a:bodyPr/>
        <a:lstStyle/>
        <a:p>
          <a:endParaRPr lang="ru-RU"/>
        </a:p>
      </dgm:t>
    </dgm:pt>
    <dgm:pt modelId="{2293311D-BC4E-4B6C-A7E9-4BCD991F8287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Доля учителей и руководителей общеобразовательных учреждений, прошедших повышение квалификации и профессиональную переподготовку для работы в соответствии с ФГОС, в общей численности учителей</a:t>
          </a:r>
          <a:endParaRPr lang="ru-RU" dirty="0"/>
        </a:p>
      </dgm:t>
    </dgm:pt>
    <dgm:pt modelId="{3A2B1E63-F7EB-47E8-A40C-CE2AD4CBB00F}" type="parTrans" cxnId="{068AF2EA-B21D-4D81-80FE-AADF182D59D9}">
      <dgm:prSet/>
      <dgm:spPr>
        <a:solidFill>
          <a:srgbClr val="960000"/>
        </a:solidFill>
      </dgm:spPr>
      <dgm:t>
        <a:bodyPr/>
        <a:lstStyle/>
        <a:p>
          <a:endParaRPr lang="ru-RU"/>
        </a:p>
      </dgm:t>
    </dgm:pt>
    <dgm:pt modelId="{FB96F285-CC47-4911-9A09-B6AC407AD633}" type="sibTrans" cxnId="{068AF2EA-B21D-4D81-80FE-AADF182D59D9}">
      <dgm:prSet/>
      <dgm:spPr/>
      <dgm:t>
        <a:bodyPr/>
        <a:lstStyle/>
        <a:p>
          <a:endParaRPr lang="ru-RU"/>
        </a:p>
      </dgm:t>
    </dgm:pt>
    <dgm:pt modelId="{1D20E068-A944-49A9-AE56-6A5A7CFDE28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10000"/>
            </a:lnSpc>
          </a:pPr>
          <a:r>
            <a:rPr lang="ru-RU" sz="1400" b="1" dirty="0" smtClean="0"/>
            <a:t>Доля общеобразовательных учреждений, осуществляющих дистанционное обучение обучающихся, в общей численности образовательных учреждений</a:t>
          </a:r>
          <a:endParaRPr lang="ru-RU" sz="1400" b="1" dirty="0"/>
        </a:p>
      </dgm:t>
    </dgm:pt>
    <dgm:pt modelId="{025A55F9-D164-4096-8B2D-366BABD3EBD3}" type="parTrans" cxnId="{FBFA269F-98DD-4E82-A43A-34BCEEDEA6DE}">
      <dgm:prSet/>
      <dgm:spPr>
        <a:solidFill>
          <a:srgbClr val="960000"/>
        </a:solidFill>
      </dgm:spPr>
      <dgm:t>
        <a:bodyPr/>
        <a:lstStyle/>
        <a:p>
          <a:endParaRPr lang="ru-RU"/>
        </a:p>
      </dgm:t>
    </dgm:pt>
    <dgm:pt modelId="{1AD6821C-6FC0-48EC-8D66-BFDB4DFF3A1C}" type="sibTrans" cxnId="{FBFA269F-98DD-4E82-A43A-34BCEEDEA6DE}">
      <dgm:prSet/>
      <dgm:spPr/>
      <dgm:t>
        <a:bodyPr/>
        <a:lstStyle/>
        <a:p>
          <a:endParaRPr lang="ru-RU"/>
        </a:p>
      </dgm:t>
    </dgm:pt>
    <dgm:pt modelId="{C49B1F05-BBC5-4210-B7AA-D04E97140C98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Динамика снижения потребления по всем видам </a:t>
          </a:r>
          <a:r>
            <a:rPr lang="ru-RU" dirty="0" err="1" smtClean="0"/>
            <a:t>топливно</a:t>
          </a:r>
          <a:r>
            <a:rPr lang="ru-RU" dirty="0" smtClean="0"/>
            <a:t> -энергетических ресурсов</a:t>
          </a:r>
          <a:endParaRPr lang="ru-RU" dirty="0"/>
        </a:p>
      </dgm:t>
    </dgm:pt>
    <dgm:pt modelId="{79922E05-6ADF-44BE-9652-CDCD5957252D}" type="parTrans" cxnId="{CB1156B5-AAAC-47B5-B003-F74465194B42}">
      <dgm:prSet/>
      <dgm:spPr>
        <a:solidFill>
          <a:srgbClr val="960000"/>
        </a:solidFill>
      </dgm:spPr>
      <dgm:t>
        <a:bodyPr/>
        <a:lstStyle/>
        <a:p>
          <a:endParaRPr lang="ru-RU"/>
        </a:p>
      </dgm:t>
    </dgm:pt>
    <dgm:pt modelId="{BA1D29F3-241C-46CB-B3F6-B5489B60D1E9}" type="sibTrans" cxnId="{CB1156B5-AAAC-47B5-B003-F74465194B42}">
      <dgm:prSet/>
      <dgm:spPr/>
      <dgm:t>
        <a:bodyPr/>
        <a:lstStyle/>
        <a:p>
          <a:endParaRPr lang="ru-RU"/>
        </a:p>
      </dgm:t>
    </dgm:pt>
    <dgm:pt modelId="{7AFA41F5-1F82-4B11-AEFE-73ABD1EAEF9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700" i="0" dirty="0" smtClean="0"/>
            <a:t>Соотношение среднемесячной заработной платы учителей в субъекте РФ за </a:t>
          </a:r>
          <a:r>
            <a:rPr lang="en-US" sz="700" i="0" dirty="0" smtClean="0"/>
            <a:t>IV</a:t>
          </a:r>
          <a:r>
            <a:rPr lang="ru-RU" sz="700" i="0" dirty="0" smtClean="0"/>
            <a:t> квартал текущего года и среднемесячной заработной платы работников в целом по экономике субъекта РФ за </a:t>
          </a:r>
          <a:r>
            <a:rPr lang="en-US" sz="700" i="0" dirty="0" smtClean="0"/>
            <a:t>I </a:t>
          </a:r>
          <a:r>
            <a:rPr lang="ru-RU" sz="700" i="0" dirty="0" smtClean="0"/>
            <a:t>квартал текущего</a:t>
          </a:r>
        </a:p>
        <a:p>
          <a:pPr>
            <a:lnSpc>
              <a:spcPct val="100000"/>
            </a:lnSpc>
          </a:pPr>
          <a:r>
            <a:rPr lang="ru-RU" sz="700" i="0" dirty="0" smtClean="0"/>
            <a:t> года</a:t>
          </a:r>
          <a:endParaRPr lang="ru-RU" sz="700" i="0" dirty="0"/>
        </a:p>
      </dgm:t>
    </dgm:pt>
    <dgm:pt modelId="{F1C5A93F-F3B2-4306-B28A-BFECD768EE06}" type="parTrans" cxnId="{6895554D-8225-4393-B5DC-BEB37A567311}">
      <dgm:prSet/>
      <dgm:spPr>
        <a:solidFill>
          <a:srgbClr val="960000"/>
        </a:solidFill>
      </dgm:spPr>
      <dgm:t>
        <a:bodyPr/>
        <a:lstStyle/>
        <a:p>
          <a:endParaRPr lang="ru-RU"/>
        </a:p>
      </dgm:t>
    </dgm:pt>
    <dgm:pt modelId="{03CA4FF8-C339-4D2D-9FFF-7C0D504E1409}" type="sibTrans" cxnId="{6895554D-8225-4393-B5DC-BEB37A567311}">
      <dgm:prSet/>
      <dgm:spPr/>
      <dgm:t>
        <a:bodyPr/>
        <a:lstStyle/>
        <a:p>
          <a:endParaRPr lang="ru-RU"/>
        </a:p>
      </dgm:t>
    </dgm:pt>
    <dgm:pt modelId="{85ABEFCE-E48A-41BD-82DD-9C58555F78F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700" dirty="0" smtClean="0"/>
            <a:t>Доля школьников, обучающихся по федеральным государственным образовательным стандартам, в общей численности школьников</a:t>
          </a:r>
          <a:endParaRPr lang="ru-RU" sz="700" dirty="0"/>
        </a:p>
      </dgm:t>
    </dgm:pt>
    <dgm:pt modelId="{853E73FC-6059-40D7-A3EB-FC368FEC49BF}" type="parTrans" cxnId="{EE9CD306-2141-4927-B4E4-0F84ABCEC8B7}">
      <dgm:prSet/>
      <dgm:spPr>
        <a:solidFill>
          <a:srgbClr val="960000"/>
        </a:solidFill>
      </dgm:spPr>
      <dgm:t>
        <a:bodyPr/>
        <a:lstStyle/>
        <a:p>
          <a:endParaRPr lang="ru-RU"/>
        </a:p>
      </dgm:t>
    </dgm:pt>
    <dgm:pt modelId="{9B1AE0BD-E130-4844-B6F9-6BA21211DE32}" type="sibTrans" cxnId="{EE9CD306-2141-4927-B4E4-0F84ABCEC8B7}">
      <dgm:prSet/>
      <dgm:spPr/>
      <dgm:t>
        <a:bodyPr/>
        <a:lstStyle/>
        <a:p>
          <a:endParaRPr lang="ru-RU"/>
        </a:p>
      </dgm:t>
    </dgm:pt>
    <dgm:pt modelId="{5CFC2027-F9CB-458D-8A14-6704A546D0AF}" type="pres">
      <dgm:prSet presAssocID="{5559E396-F64D-4286-BB55-08C1155CC8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A26C1-4510-486A-A840-3ED86B7CDDCF}" type="pres">
      <dgm:prSet presAssocID="{8CB51464-1C90-4962-BAEA-B3676205896F}" presName="centerShape" presStyleLbl="node0" presStyleIdx="0" presStyleCnt="1"/>
      <dgm:spPr/>
      <dgm:t>
        <a:bodyPr/>
        <a:lstStyle/>
        <a:p>
          <a:endParaRPr lang="ru-RU"/>
        </a:p>
      </dgm:t>
    </dgm:pt>
    <dgm:pt modelId="{427D6BE4-E3FA-4578-B105-05F29B9612A6}" type="pres">
      <dgm:prSet presAssocID="{3DBB8059-B213-4F09-A61F-1FB61583E57E}" presName="parTrans" presStyleLbl="sibTrans2D1" presStyleIdx="0" presStyleCnt="6"/>
      <dgm:spPr/>
      <dgm:t>
        <a:bodyPr/>
        <a:lstStyle/>
        <a:p>
          <a:endParaRPr lang="ru-RU"/>
        </a:p>
      </dgm:t>
    </dgm:pt>
    <dgm:pt modelId="{50A92FF2-34C2-43AE-BD48-CB21A87F9226}" type="pres">
      <dgm:prSet presAssocID="{3DBB8059-B213-4F09-A61F-1FB61583E57E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F5A1FCA-C1FC-40F7-A608-C63124846411}" type="pres">
      <dgm:prSet presAssocID="{ABF57CE1-5017-4EAF-A0C8-866B241B244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6E944-CE55-49BB-9067-60BD2B49470F}" type="pres">
      <dgm:prSet presAssocID="{3A2B1E63-F7EB-47E8-A40C-CE2AD4CBB00F}" presName="parTrans" presStyleLbl="sibTrans2D1" presStyleIdx="1" presStyleCnt="6"/>
      <dgm:spPr/>
      <dgm:t>
        <a:bodyPr/>
        <a:lstStyle/>
        <a:p>
          <a:endParaRPr lang="ru-RU"/>
        </a:p>
      </dgm:t>
    </dgm:pt>
    <dgm:pt modelId="{C14B49C1-CF22-4FEC-8FBB-5F84B2B2A4E3}" type="pres">
      <dgm:prSet presAssocID="{3A2B1E63-F7EB-47E8-A40C-CE2AD4CBB00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7E29136-A8D1-4134-A1FA-AF5640952D9C}" type="pres">
      <dgm:prSet presAssocID="{2293311D-BC4E-4B6C-A7E9-4BCD991F8287}" presName="node" presStyleLbl="node1" presStyleIdx="1" presStyleCnt="6" custRadScaleRad="101012" custRadScaleInc="-11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4D121-BC2B-4BAD-AFC7-DBAC473F5972}" type="pres">
      <dgm:prSet presAssocID="{025A55F9-D164-4096-8B2D-366BABD3EBD3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24B5B8D-1BC5-42FC-82B2-D54118BE89BA}" type="pres">
      <dgm:prSet presAssocID="{025A55F9-D164-4096-8B2D-366BABD3EBD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5226D80-7BB9-404B-B5A3-304973E30680}" type="pres">
      <dgm:prSet presAssocID="{1D20E068-A944-49A9-AE56-6A5A7CFDE28C}" presName="node" presStyleLbl="node1" presStyleIdx="2" presStyleCnt="6" custScaleX="202948" custScaleY="189278" custRadScaleRad="136167" custRadScaleInc="-14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74B04-4BEC-481D-946A-74329A0C3AB8}" type="pres">
      <dgm:prSet presAssocID="{79922E05-6ADF-44BE-9652-CDCD5957252D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BCCCDD2-4B47-4D2D-B25B-4E97DC1C97CB}" type="pres">
      <dgm:prSet presAssocID="{79922E05-6ADF-44BE-9652-CDCD5957252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13FBECB-95B2-41BD-B70E-9411B4A8690B}" type="pres">
      <dgm:prSet presAssocID="{C49B1F05-BBC5-4210-B7AA-D04E97140C98}" presName="node" presStyleLbl="node1" presStyleIdx="3" presStyleCnt="6" custRadScaleRad="101075" custRadScaleInc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86C14-A6B9-47EB-AC27-FAFC6DADFCC5}" type="pres">
      <dgm:prSet presAssocID="{F1C5A93F-F3B2-4306-B28A-BFECD768EE06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F7F8893-5A85-4F46-80BA-A05A4BDD4B7F}" type="pres">
      <dgm:prSet presAssocID="{F1C5A93F-F3B2-4306-B28A-BFECD768EE0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F1C1B80-0806-4BAB-A3D9-AAEB85FC949A}" type="pres">
      <dgm:prSet presAssocID="{7AFA41F5-1F82-4B11-AEFE-73ABD1EAEF9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8A855-1E67-4557-BE05-8736CA95A192}" type="pres">
      <dgm:prSet presAssocID="{853E73FC-6059-40D7-A3EB-FC368FEC49BF}" presName="parTrans" presStyleLbl="sibTrans2D1" presStyleIdx="5" presStyleCnt="6"/>
      <dgm:spPr/>
      <dgm:t>
        <a:bodyPr/>
        <a:lstStyle/>
        <a:p>
          <a:endParaRPr lang="ru-RU"/>
        </a:p>
      </dgm:t>
    </dgm:pt>
    <dgm:pt modelId="{C1199CF4-7CDC-4720-A6F4-192BDDE5EC46}" type="pres">
      <dgm:prSet presAssocID="{853E73FC-6059-40D7-A3EB-FC368FEC49B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3BB9B4B5-AC23-4A17-892B-EBF71E7FEF94}" type="pres">
      <dgm:prSet presAssocID="{85ABEFCE-E48A-41BD-82DD-9C58555F78F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F7972D-E475-48BF-A780-1235E0D5028D}" type="presOf" srcId="{F1C5A93F-F3B2-4306-B28A-BFECD768EE06}" destId="{EF7F8893-5A85-4F46-80BA-A05A4BDD4B7F}" srcOrd="1" destOrd="0" presId="urn:microsoft.com/office/officeart/2005/8/layout/radial5"/>
    <dgm:cxn modelId="{974D235A-ED93-4B74-A6C0-1C38F4F3699D}" type="presOf" srcId="{5559E396-F64D-4286-BB55-08C1155CC8B6}" destId="{5CFC2027-F9CB-458D-8A14-6704A546D0AF}" srcOrd="0" destOrd="0" presId="urn:microsoft.com/office/officeart/2005/8/layout/radial5"/>
    <dgm:cxn modelId="{69C96F29-A1A8-4F46-BE44-6831D1D562E4}" type="presOf" srcId="{7AFA41F5-1F82-4B11-AEFE-73ABD1EAEF98}" destId="{2F1C1B80-0806-4BAB-A3D9-AAEB85FC949A}" srcOrd="0" destOrd="0" presId="urn:microsoft.com/office/officeart/2005/8/layout/radial5"/>
    <dgm:cxn modelId="{664B1F81-FC70-4306-90F4-A86EEEB79FEF}" type="presOf" srcId="{2293311D-BC4E-4B6C-A7E9-4BCD991F8287}" destId="{E7E29136-A8D1-4134-A1FA-AF5640952D9C}" srcOrd="0" destOrd="0" presId="urn:microsoft.com/office/officeart/2005/8/layout/radial5"/>
    <dgm:cxn modelId="{E806D36D-4986-45BC-A4DC-41F3AF5729FC}" type="presOf" srcId="{F1C5A93F-F3B2-4306-B28A-BFECD768EE06}" destId="{43686C14-A6B9-47EB-AC27-FAFC6DADFCC5}" srcOrd="0" destOrd="0" presId="urn:microsoft.com/office/officeart/2005/8/layout/radial5"/>
    <dgm:cxn modelId="{D6D7E689-620C-4EEF-8643-5920B252DE24}" type="presOf" srcId="{3DBB8059-B213-4F09-A61F-1FB61583E57E}" destId="{50A92FF2-34C2-43AE-BD48-CB21A87F9226}" srcOrd="1" destOrd="0" presId="urn:microsoft.com/office/officeart/2005/8/layout/radial5"/>
    <dgm:cxn modelId="{60CB658D-D3A5-4869-91E0-2ACC4E39A6C8}" type="presOf" srcId="{8CB51464-1C90-4962-BAEA-B3676205896F}" destId="{E18A26C1-4510-486A-A840-3ED86B7CDDCF}" srcOrd="0" destOrd="0" presId="urn:microsoft.com/office/officeart/2005/8/layout/radial5"/>
    <dgm:cxn modelId="{CB1156B5-AAAC-47B5-B003-F74465194B42}" srcId="{8CB51464-1C90-4962-BAEA-B3676205896F}" destId="{C49B1F05-BBC5-4210-B7AA-D04E97140C98}" srcOrd="3" destOrd="0" parTransId="{79922E05-6ADF-44BE-9652-CDCD5957252D}" sibTransId="{BA1D29F3-241C-46CB-B3F6-B5489B60D1E9}"/>
    <dgm:cxn modelId="{CD81CB18-3F8B-4023-B538-128AA52BE9FC}" type="presOf" srcId="{025A55F9-D164-4096-8B2D-366BABD3EBD3}" destId="{01D4D121-BC2B-4BAD-AFC7-DBAC473F5972}" srcOrd="0" destOrd="0" presId="urn:microsoft.com/office/officeart/2005/8/layout/radial5"/>
    <dgm:cxn modelId="{56F5FE87-0717-43EA-9F0F-162634A88B39}" type="presOf" srcId="{3DBB8059-B213-4F09-A61F-1FB61583E57E}" destId="{427D6BE4-E3FA-4578-B105-05F29B9612A6}" srcOrd="0" destOrd="0" presId="urn:microsoft.com/office/officeart/2005/8/layout/radial5"/>
    <dgm:cxn modelId="{0F548C37-253C-4F04-B393-401F1FD4AD87}" type="presOf" srcId="{79922E05-6ADF-44BE-9652-CDCD5957252D}" destId="{0D374B04-4BEC-481D-946A-74329A0C3AB8}" srcOrd="0" destOrd="0" presId="urn:microsoft.com/office/officeart/2005/8/layout/radial5"/>
    <dgm:cxn modelId="{9DF5DC6E-EDC4-4CF7-AD0C-B38A95394F8E}" type="presOf" srcId="{3A2B1E63-F7EB-47E8-A40C-CE2AD4CBB00F}" destId="{C14B49C1-CF22-4FEC-8FBB-5F84B2B2A4E3}" srcOrd="1" destOrd="0" presId="urn:microsoft.com/office/officeart/2005/8/layout/radial5"/>
    <dgm:cxn modelId="{761D8985-C35C-491C-92ED-415BDD4BFF5C}" type="presOf" srcId="{79922E05-6ADF-44BE-9652-CDCD5957252D}" destId="{8BCCCDD2-4B47-4D2D-B25B-4E97DC1C97CB}" srcOrd="1" destOrd="0" presId="urn:microsoft.com/office/officeart/2005/8/layout/radial5"/>
    <dgm:cxn modelId="{485DFFA3-48B4-4E79-8498-D903BE5B05E6}" type="presOf" srcId="{853E73FC-6059-40D7-A3EB-FC368FEC49BF}" destId="{F808A855-1E67-4557-BE05-8736CA95A192}" srcOrd="0" destOrd="0" presId="urn:microsoft.com/office/officeart/2005/8/layout/radial5"/>
    <dgm:cxn modelId="{C9543F29-5D9E-4309-9329-8C036D7E6183}" srcId="{8CB51464-1C90-4962-BAEA-B3676205896F}" destId="{ABF57CE1-5017-4EAF-A0C8-866B241B2448}" srcOrd="0" destOrd="0" parTransId="{3DBB8059-B213-4F09-A61F-1FB61583E57E}" sibTransId="{837B9861-A68A-4F3F-8241-0E93377039C8}"/>
    <dgm:cxn modelId="{F186DE6B-3D9F-4BF9-ACBF-E03B05AC5DAE}" type="presOf" srcId="{025A55F9-D164-4096-8B2D-366BABD3EBD3}" destId="{724B5B8D-1BC5-42FC-82B2-D54118BE89BA}" srcOrd="1" destOrd="0" presId="urn:microsoft.com/office/officeart/2005/8/layout/radial5"/>
    <dgm:cxn modelId="{2B06C4F3-E961-440B-9F5F-32A228450925}" type="presOf" srcId="{3A2B1E63-F7EB-47E8-A40C-CE2AD4CBB00F}" destId="{4E46E944-CE55-49BB-9067-60BD2B49470F}" srcOrd="0" destOrd="0" presId="urn:microsoft.com/office/officeart/2005/8/layout/radial5"/>
    <dgm:cxn modelId="{00D01AD4-13C9-41E7-B499-6BB63FA06832}" srcId="{5559E396-F64D-4286-BB55-08C1155CC8B6}" destId="{8CB51464-1C90-4962-BAEA-B3676205896F}" srcOrd="0" destOrd="0" parTransId="{01782116-ABDE-41A9-9B60-9BB4A12560A0}" sibTransId="{02B39395-8F37-46CE-9C10-AA7ED7C26D2C}"/>
    <dgm:cxn modelId="{068AF2EA-B21D-4D81-80FE-AADF182D59D9}" srcId="{8CB51464-1C90-4962-BAEA-B3676205896F}" destId="{2293311D-BC4E-4B6C-A7E9-4BCD991F8287}" srcOrd="1" destOrd="0" parTransId="{3A2B1E63-F7EB-47E8-A40C-CE2AD4CBB00F}" sibTransId="{FB96F285-CC47-4911-9A09-B6AC407AD633}"/>
    <dgm:cxn modelId="{BF2F9DB2-724F-458E-9DED-190ED3E225DE}" type="presOf" srcId="{85ABEFCE-E48A-41BD-82DD-9C58555F78F0}" destId="{3BB9B4B5-AC23-4A17-892B-EBF71E7FEF94}" srcOrd="0" destOrd="0" presId="urn:microsoft.com/office/officeart/2005/8/layout/radial5"/>
    <dgm:cxn modelId="{ED6B95A1-4C0B-4436-833E-4B1F8EF0B671}" type="presOf" srcId="{853E73FC-6059-40D7-A3EB-FC368FEC49BF}" destId="{C1199CF4-7CDC-4720-A6F4-192BDDE5EC46}" srcOrd="1" destOrd="0" presId="urn:microsoft.com/office/officeart/2005/8/layout/radial5"/>
    <dgm:cxn modelId="{99D6746B-2501-4D19-92D0-C57DDFDC7651}" type="presOf" srcId="{1D20E068-A944-49A9-AE56-6A5A7CFDE28C}" destId="{D5226D80-7BB9-404B-B5A3-304973E30680}" srcOrd="0" destOrd="0" presId="urn:microsoft.com/office/officeart/2005/8/layout/radial5"/>
    <dgm:cxn modelId="{6895554D-8225-4393-B5DC-BEB37A567311}" srcId="{8CB51464-1C90-4962-BAEA-B3676205896F}" destId="{7AFA41F5-1F82-4B11-AEFE-73ABD1EAEF98}" srcOrd="4" destOrd="0" parTransId="{F1C5A93F-F3B2-4306-B28A-BFECD768EE06}" sibTransId="{03CA4FF8-C339-4D2D-9FFF-7C0D504E1409}"/>
    <dgm:cxn modelId="{FBFA269F-98DD-4E82-A43A-34BCEEDEA6DE}" srcId="{8CB51464-1C90-4962-BAEA-B3676205896F}" destId="{1D20E068-A944-49A9-AE56-6A5A7CFDE28C}" srcOrd="2" destOrd="0" parTransId="{025A55F9-D164-4096-8B2D-366BABD3EBD3}" sibTransId="{1AD6821C-6FC0-48EC-8D66-BFDB4DFF3A1C}"/>
    <dgm:cxn modelId="{7E5EEBBB-ED18-48DC-AEA5-6EAE77B0C0B8}" type="presOf" srcId="{ABF57CE1-5017-4EAF-A0C8-866B241B2448}" destId="{7F5A1FCA-C1FC-40F7-A608-C63124846411}" srcOrd="0" destOrd="0" presId="urn:microsoft.com/office/officeart/2005/8/layout/radial5"/>
    <dgm:cxn modelId="{EE9CD306-2141-4927-B4E4-0F84ABCEC8B7}" srcId="{8CB51464-1C90-4962-BAEA-B3676205896F}" destId="{85ABEFCE-E48A-41BD-82DD-9C58555F78F0}" srcOrd="5" destOrd="0" parTransId="{853E73FC-6059-40D7-A3EB-FC368FEC49BF}" sibTransId="{9B1AE0BD-E130-4844-B6F9-6BA21211DE32}"/>
    <dgm:cxn modelId="{E2546D36-8377-416D-B95A-B101309922D3}" type="presOf" srcId="{C49B1F05-BBC5-4210-B7AA-D04E97140C98}" destId="{913FBECB-95B2-41BD-B70E-9411B4A8690B}" srcOrd="0" destOrd="0" presId="urn:microsoft.com/office/officeart/2005/8/layout/radial5"/>
    <dgm:cxn modelId="{299D7D0D-05C2-4DD4-929E-3AD019BBC4F3}" type="presParOf" srcId="{5CFC2027-F9CB-458D-8A14-6704A546D0AF}" destId="{E18A26C1-4510-486A-A840-3ED86B7CDDCF}" srcOrd="0" destOrd="0" presId="urn:microsoft.com/office/officeart/2005/8/layout/radial5"/>
    <dgm:cxn modelId="{58B69719-1094-4D01-9C57-4FDF6FD93A5D}" type="presParOf" srcId="{5CFC2027-F9CB-458D-8A14-6704A546D0AF}" destId="{427D6BE4-E3FA-4578-B105-05F29B9612A6}" srcOrd="1" destOrd="0" presId="urn:microsoft.com/office/officeart/2005/8/layout/radial5"/>
    <dgm:cxn modelId="{2BEA2AC4-DBA0-4BB1-9B06-0ED585C8DA0A}" type="presParOf" srcId="{427D6BE4-E3FA-4578-B105-05F29B9612A6}" destId="{50A92FF2-34C2-43AE-BD48-CB21A87F9226}" srcOrd="0" destOrd="0" presId="urn:microsoft.com/office/officeart/2005/8/layout/radial5"/>
    <dgm:cxn modelId="{8E5207CC-74A5-462A-89F7-89140C5CDD16}" type="presParOf" srcId="{5CFC2027-F9CB-458D-8A14-6704A546D0AF}" destId="{7F5A1FCA-C1FC-40F7-A608-C63124846411}" srcOrd="2" destOrd="0" presId="urn:microsoft.com/office/officeart/2005/8/layout/radial5"/>
    <dgm:cxn modelId="{C3A425F6-7B17-403D-958D-60F78660C2C3}" type="presParOf" srcId="{5CFC2027-F9CB-458D-8A14-6704A546D0AF}" destId="{4E46E944-CE55-49BB-9067-60BD2B49470F}" srcOrd="3" destOrd="0" presId="urn:microsoft.com/office/officeart/2005/8/layout/radial5"/>
    <dgm:cxn modelId="{12C5BC26-69AA-409F-BB8C-F5BDA3BBCF9F}" type="presParOf" srcId="{4E46E944-CE55-49BB-9067-60BD2B49470F}" destId="{C14B49C1-CF22-4FEC-8FBB-5F84B2B2A4E3}" srcOrd="0" destOrd="0" presId="urn:microsoft.com/office/officeart/2005/8/layout/radial5"/>
    <dgm:cxn modelId="{B4C2E696-207C-4A8D-9A35-A12C3737A067}" type="presParOf" srcId="{5CFC2027-F9CB-458D-8A14-6704A546D0AF}" destId="{E7E29136-A8D1-4134-A1FA-AF5640952D9C}" srcOrd="4" destOrd="0" presId="urn:microsoft.com/office/officeart/2005/8/layout/radial5"/>
    <dgm:cxn modelId="{B6B40E65-DE86-42A1-A655-5D0927441DDB}" type="presParOf" srcId="{5CFC2027-F9CB-458D-8A14-6704A546D0AF}" destId="{01D4D121-BC2B-4BAD-AFC7-DBAC473F5972}" srcOrd="5" destOrd="0" presId="urn:microsoft.com/office/officeart/2005/8/layout/radial5"/>
    <dgm:cxn modelId="{A3192373-1469-4F0C-AE50-33CD9D007EC8}" type="presParOf" srcId="{01D4D121-BC2B-4BAD-AFC7-DBAC473F5972}" destId="{724B5B8D-1BC5-42FC-82B2-D54118BE89BA}" srcOrd="0" destOrd="0" presId="urn:microsoft.com/office/officeart/2005/8/layout/radial5"/>
    <dgm:cxn modelId="{22CE794F-BCE0-4236-AE07-89D3DC630FDF}" type="presParOf" srcId="{5CFC2027-F9CB-458D-8A14-6704A546D0AF}" destId="{D5226D80-7BB9-404B-B5A3-304973E30680}" srcOrd="6" destOrd="0" presId="urn:microsoft.com/office/officeart/2005/8/layout/radial5"/>
    <dgm:cxn modelId="{0BDED3BC-9044-4FFD-AC2F-3FEC91579556}" type="presParOf" srcId="{5CFC2027-F9CB-458D-8A14-6704A546D0AF}" destId="{0D374B04-4BEC-481D-946A-74329A0C3AB8}" srcOrd="7" destOrd="0" presId="urn:microsoft.com/office/officeart/2005/8/layout/radial5"/>
    <dgm:cxn modelId="{89E4B2BB-C6C3-4077-AB5E-3AC974D5D58A}" type="presParOf" srcId="{0D374B04-4BEC-481D-946A-74329A0C3AB8}" destId="{8BCCCDD2-4B47-4D2D-B25B-4E97DC1C97CB}" srcOrd="0" destOrd="0" presId="urn:microsoft.com/office/officeart/2005/8/layout/radial5"/>
    <dgm:cxn modelId="{5E29B43D-A5A6-4429-86C3-E0E2983DB72A}" type="presParOf" srcId="{5CFC2027-F9CB-458D-8A14-6704A546D0AF}" destId="{913FBECB-95B2-41BD-B70E-9411B4A8690B}" srcOrd="8" destOrd="0" presId="urn:microsoft.com/office/officeart/2005/8/layout/radial5"/>
    <dgm:cxn modelId="{A53AB2F0-A4CF-463C-9F26-E2CFB4DAB9C1}" type="presParOf" srcId="{5CFC2027-F9CB-458D-8A14-6704A546D0AF}" destId="{43686C14-A6B9-47EB-AC27-FAFC6DADFCC5}" srcOrd="9" destOrd="0" presId="urn:microsoft.com/office/officeart/2005/8/layout/radial5"/>
    <dgm:cxn modelId="{5B58132A-F391-41E6-845E-44E3E5EAA219}" type="presParOf" srcId="{43686C14-A6B9-47EB-AC27-FAFC6DADFCC5}" destId="{EF7F8893-5A85-4F46-80BA-A05A4BDD4B7F}" srcOrd="0" destOrd="0" presId="urn:microsoft.com/office/officeart/2005/8/layout/radial5"/>
    <dgm:cxn modelId="{3F59A2AC-4BDD-449A-83BF-13840AD43CF8}" type="presParOf" srcId="{5CFC2027-F9CB-458D-8A14-6704A546D0AF}" destId="{2F1C1B80-0806-4BAB-A3D9-AAEB85FC949A}" srcOrd="10" destOrd="0" presId="urn:microsoft.com/office/officeart/2005/8/layout/radial5"/>
    <dgm:cxn modelId="{B7CAA6A0-FDA0-4B13-A3D4-FA93F5AAFD26}" type="presParOf" srcId="{5CFC2027-F9CB-458D-8A14-6704A546D0AF}" destId="{F808A855-1E67-4557-BE05-8736CA95A192}" srcOrd="11" destOrd="0" presId="urn:microsoft.com/office/officeart/2005/8/layout/radial5"/>
    <dgm:cxn modelId="{957958D8-A303-46D3-AA6C-D22855E244C5}" type="presParOf" srcId="{F808A855-1E67-4557-BE05-8736CA95A192}" destId="{C1199CF4-7CDC-4720-A6F4-192BDDE5EC46}" srcOrd="0" destOrd="0" presId="urn:microsoft.com/office/officeart/2005/8/layout/radial5"/>
    <dgm:cxn modelId="{6EF4E606-F868-4CC7-BDC5-240C3A46A2FB}" type="presParOf" srcId="{5CFC2027-F9CB-458D-8A14-6704A546D0AF}" destId="{3BB9B4B5-AC23-4A17-892B-EBF71E7FEF9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BE25A-ECD2-41EC-94BE-3CB3477990DF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5BE3A6-FBBB-4BFD-9815-3FFB8B1A47CC}">
      <dgm:prSet phldrT="[Текст]" custT="1"/>
      <dgm:spPr/>
      <dgm:t>
        <a:bodyPr/>
        <a:lstStyle/>
        <a:p>
          <a:pPr algn="l"/>
          <a:r>
            <a:rPr lang="ru-RU" sz="1800" b="1" u="sng" dirty="0" smtClean="0"/>
            <a:t>Реализуется в рамках </a:t>
          </a:r>
          <a:r>
            <a:rPr lang="ru-RU" sz="1800" dirty="0" smtClean="0"/>
            <a:t>комплекса мер по модернизации общего образования, </a:t>
          </a:r>
        </a:p>
        <a:p>
          <a:pPr algn="l"/>
          <a:r>
            <a:rPr lang="ru-RU" sz="1800" b="1" u="sng" dirty="0" smtClean="0"/>
            <a:t>на основании </a:t>
          </a:r>
          <a:r>
            <a:rPr lang="ru-RU" sz="1800" dirty="0" smtClean="0"/>
            <a:t>решения коллегии министерства образования, науки и инновационной политики Новосибирской области от </a:t>
          </a:r>
          <a:r>
            <a:rPr lang="ru-RU" sz="1800" b="1" dirty="0" smtClean="0"/>
            <a:t>27.07.2011г.</a:t>
          </a:r>
          <a:endParaRPr lang="en-US" sz="1800" b="1" dirty="0" smtClean="0"/>
        </a:p>
        <a:p>
          <a:pPr algn="l"/>
          <a:r>
            <a:rPr lang="ru-RU" sz="1800" b="1" u="sng" dirty="0" smtClean="0"/>
            <a:t>Сроки реализации:  </a:t>
          </a:r>
          <a:r>
            <a:rPr lang="ru-RU" sz="1800" dirty="0" smtClean="0"/>
            <a:t>2</a:t>
          </a:r>
          <a:r>
            <a:rPr lang="ru-RU" sz="1800" b="1" dirty="0" smtClean="0"/>
            <a:t>011-2013 </a:t>
          </a:r>
          <a:endParaRPr lang="ru-RU" sz="1200" b="1" dirty="0">
            <a:solidFill>
              <a:schemeClr val="tx1"/>
            </a:solidFill>
          </a:endParaRPr>
        </a:p>
      </dgm:t>
    </dgm:pt>
    <dgm:pt modelId="{F6335827-CC05-49A2-8CE7-A506B5F59F9E}" type="parTrans" cxnId="{C4C66A23-EF06-4DED-B194-FFADB40AE6BF}">
      <dgm:prSet/>
      <dgm:spPr/>
      <dgm:t>
        <a:bodyPr/>
        <a:lstStyle/>
        <a:p>
          <a:endParaRPr lang="ru-RU"/>
        </a:p>
      </dgm:t>
    </dgm:pt>
    <dgm:pt modelId="{D198C17D-1E05-4ED5-B601-A819DB7D399B}" type="sibTrans" cxnId="{C4C66A23-EF06-4DED-B194-FFADB40AE6BF}">
      <dgm:prSet/>
      <dgm:spPr/>
      <dgm:t>
        <a:bodyPr/>
        <a:lstStyle/>
        <a:p>
          <a:endParaRPr lang="ru-RU"/>
        </a:p>
      </dgm:t>
    </dgm:pt>
    <dgm:pt modelId="{18BAD81C-E61D-41A2-8FFF-81C7EDFE04A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228600" marR="0" indent="307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chemeClr val="tx1"/>
              </a:solidFill>
            </a:rPr>
            <a:t>Обучение и социализация детей с ограниченными возможностями здоровья в инклюзивном образовательном пространстве Новосибирской области</a:t>
          </a:r>
          <a:endParaRPr lang="ru-RU" sz="1800" dirty="0">
            <a:solidFill>
              <a:schemeClr val="tx1"/>
            </a:solidFill>
          </a:endParaRPr>
        </a:p>
      </dgm:t>
    </dgm:pt>
    <dgm:pt modelId="{690E3F64-916B-4C2D-8206-E728057214F9}" type="parTrans" cxnId="{8B59C8EB-AD85-4D41-927A-2EEC9CC0FA13}">
      <dgm:prSet/>
      <dgm:spPr/>
      <dgm:t>
        <a:bodyPr/>
        <a:lstStyle/>
        <a:p>
          <a:endParaRPr lang="ru-RU"/>
        </a:p>
      </dgm:t>
    </dgm:pt>
    <dgm:pt modelId="{03760670-9327-4FE4-8EA3-F6C5437F447D}" type="sibTrans" cxnId="{8B59C8EB-AD85-4D41-927A-2EEC9CC0FA13}">
      <dgm:prSet/>
      <dgm:spPr/>
      <dgm:t>
        <a:bodyPr/>
        <a:lstStyle/>
        <a:p>
          <a:endParaRPr lang="ru-RU"/>
        </a:p>
      </dgm:t>
    </dgm:pt>
    <dgm:pt modelId="{FEC01538-2F00-436F-868A-AE836212626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228600" marR="0" indent="307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chemeClr val="tx1"/>
              </a:solidFill>
            </a:rPr>
            <a:t>Школа — центр физической культуры и здорового образа жизни</a:t>
          </a:r>
          <a:endParaRPr lang="ru-RU" sz="1800" dirty="0">
            <a:solidFill>
              <a:schemeClr val="tx1"/>
            </a:solidFill>
          </a:endParaRPr>
        </a:p>
      </dgm:t>
    </dgm:pt>
    <dgm:pt modelId="{5CDBA6EE-C467-4D27-83BB-91B7FF33AF58}" type="parTrans" cxnId="{A0EC0CD9-B900-4DE2-9A1E-2190F6A5D29C}">
      <dgm:prSet/>
      <dgm:spPr/>
      <dgm:t>
        <a:bodyPr/>
        <a:lstStyle/>
        <a:p>
          <a:endParaRPr lang="ru-RU"/>
        </a:p>
      </dgm:t>
    </dgm:pt>
    <dgm:pt modelId="{07AE9CAA-BDD7-401E-AF2A-75658261D4E6}" type="sibTrans" cxnId="{A0EC0CD9-B900-4DE2-9A1E-2190F6A5D29C}">
      <dgm:prSet/>
      <dgm:spPr/>
      <dgm:t>
        <a:bodyPr/>
        <a:lstStyle/>
        <a:p>
          <a:endParaRPr lang="ru-RU"/>
        </a:p>
      </dgm:t>
    </dgm:pt>
    <dgm:pt modelId="{E287EC54-21B0-47F5-B3E4-9519580E19F9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228600" marR="0" indent="307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chemeClr val="tx1"/>
              </a:solidFill>
            </a:rPr>
            <a:t>Разработка и внедрение модели системы управления качеством образования</a:t>
          </a:r>
          <a:endParaRPr lang="ru-RU" sz="1800" dirty="0">
            <a:solidFill>
              <a:schemeClr val="tx1"/>
            </a:solidFill>
          </a:endParaRPr>
        </a:p>
      </dgm:t>
    </dgm:pt>
    <dgm:pt modelId="{DB71B6C7-97BD-449A-A8C1-2AE9A8D7977E}" type="parTrans" cxnId="{AAC74C34-E0F3-49F4-BB5B-A6B1EEAD093A}">
      <dgm:prSet/>
      <dgm:spPr/>
      <dgm:t>
        <a:bodyPr/>
        <a:lstStyle/>
        <a:p>
          <a:endParaRPr lang="ru-RU"/>
        </a:p>
      </dgm:t>
    </dgm:pt>
    <dgm:pt modelId="{A5206E4A-44D9-467C-A5EB-AF51D1AF53F5}" type="sibTrans" cxnId="{AAC74C34-E0F3-49F4-BB5B-A6B1EEAD093A}">
      <dgm:prSet/>
      <dgm:spPr/>
      <dgm:t>
        <a:bodyPr/>
        <a:lstStyle/>
        <a:p>
          <a:endParaRPr lang="ru-RU"/>
        </a:p>
      </dgm:t>
    </dgm:pt>
    <dgm:pt modelId="{A3CA3AA3-4FF9-4135-A30E-E933A5B5460D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228600" marR="0" indent="307975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2000" b="1" i="1" u="sng" dirty="0" smtClean="0">
              <a:solidFill>
                <a:srgbClr val="FF0000"/>
              </a:solidFill>
            </a:rPr>
            <a:t>Сетевая дистанционная школа Новосибирской области</a:t>
          </a:r>
          <a:endParaRPr lang="ru-RU" sz="2000" u="sng" dirty="0" smtClean="0">
            <a:solidFill>
              <a:srgbClr val="FF0000"/>
            </a:solidFill>
          </a:endParaRPr>
        </a:p>
      </dgm:t>
    </dgm:pt>
    <dgm:pt modelId="{0B43C045-F874-4972-BDAE-5CDCF456DD1D}" type="parTrans" cxnId="{F04EF34D-6437-4032-AA21-87ABDE51E675}">
      <dgm:prSet/>
      <dgm:spPr/>
      <dgm:t>
        <a:bodyPr/>
        <a:lstStyle/>
        <a:p>
          <a:endParaRPr lang="ru-RU"/>
        </a:p>
      </dgm:t>
    </dgm:pt>
    <dgm:pt modelId="{9FA28FD9-2191-4ED7-A36A-86980F8AA220}" type="sibTrans" cxnId="{F04EF34D-6437-4032-AA21-87ABDE51E675}">
      <dgm:prSet/>
      <dgm:spPr/>
      <dgm:t>
        <a:bodyPr/>
        <a:lstStyle/>
        <a:p>
          <a:endParaRPr lang="ru-RU"/>
        </a:p>
      </dgm:t>
    </dgm:pt>
    <dgm:pt modelId="{88D80929-D4C1-4082-AA94-EB85885D8C5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228600" marR="0" indent="307975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chemeClr val="tx1"/>
              </a:solidFill>
            </a:rPr>
            <a:t>Развитие сети специализированных классов математического и естественнонаучного направлений</a:t>
          </a:r>
          <a:endParaRPr lang="ru-RU" sz="1800" dirty="0" smtClean="0">
            <a:solidFill>
              <a:schemeClr val="tx1"/>
            </a:solidFill>
          </a:endParaRPr>
        </a:p>
      </dgm:t>
    </dgm:pt>
    <dgm:pt modelId="{2F10AE99-A66C-4EDD-9879-90E25FA961DF}" type="parTrans" cxnId="{06CE77F0-B729-415D-B2EF-17FD0613EFC4}">
      <dgm:prSet/>
      <dgm:spPr/>
      <dgm:t>
        <a:bodyPr/>
        <a:lstStyle/>
        <a:p>
          <a:endParaRPr lang="ru-RU"/>
        </a:p>
      </dgm:t>
    </dgm:pt>
    <dgm:pt modelId="{ED7FB0E2-0F81-4F76-9FAF-ED15F9E05545}" type="sibTrans" cxnId="{06CE77F0-B729-415D-B2EF-17FD0613EFC4}">
      <dgm:prSet/>
      <dgm:spPr/>
      <dgm:t>
        <a:bodyPr/>
        <a:lstStyle/>
        <a:p>
          <a:endParaRPr lang="ru-RU"/>
        </a:p>
      </dgm:t>
    </dgm:pt>
    <dgm:pt modelId="{2EB914C2-4AAC-4BB8-8FF6-57ACC19D8AD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228600" marR="0" indent="307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>
            <a:solidFill>
              <a:schemeClr val="tx1"/>
            </a:solidFill>
          </a:endParaRPr>
        </a:p>
      </dgm:t>
    </dgm:pt>
    <dgm:pt modelId="{19C4B21A-B53B-4145-87CE-CA8667504066}" type="parTrans" cxnId="{52CF468E-7691-4B9B-9206-2A75B249908C}">
      <dgm:prSet/>
      <dgm:spPr/>
      <dgm:t>
        <a:bodyPr/>
        <a:lstStyle/>
        <a:p>
          <a:endParaRPr lang="ru-RU"/>
        </a:p>
      </dgm:t>
    </dgm:pt>
    <dgm:pt modelId="{9CE9820D-A895-42E1-8F00-46CA4396FF54}" type="sibTrans" cxnId="{52CF468E-7691-4B9B-9206-2A75B249908C}">
      <dgm:prSet/>
      <dgm:spPr/>
      <dgm:t>
        <a:bodyPr/>
        <a:lstStyle/>
        <a:p>
          <a:endParaRPr lang="ru-RU"/>
        </a:p>
      </dgm:t>
    </dgm:pt>
    <dgm:pt modelId="{FA801107-B7B0-4923-86F3-F873F82AB454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228600" marR="0" indent="307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>
            <a:solidFill>
              <a:schemeClr val="tx1"/>
            </a:solidFill>
          </a:endParaRPr>
        </a:p>
      </dgm:t>
    </dgm:pt>
    <dgm:pt modelId="{F75C4741-0117-4739-A35A-709D0FB1A3AC}" type="parTrans" cxnId="{E68910F1-7C55-459A-A729-E224AB3064E8}">
      <dgm:prSet/>
      <dgm:spPr/>
      <dgm:t>
        <a:bodyPr/>
        <a:lstStyle/>
        <a:p>
          <a:endParaRPr lang="ru-RU"/>
        </a:p>
      </dgm:t>
    </dgm:pt>
    <dgm:pt modelId="{E42EE278-1FB6-41C7-88CC-167708B0F2F2}" type="sibTrans" cxnId="{E68910F1-7C55-459A-A729-E224AB3064E8}">
      <dgm:prSet/>
      <dgm:spPr/>
      <dgm:t>
        <a:bodyPr/>
        <a:lstStyle/>
        <a:p>
          <a:endParaRPr lang="ru-RU"/>
        </a:p>
      </dgm:t>
    </dgm:pt>
    <dgm:pt modelId="{4DB50C1B-AA1C-4A56-A18A-CFCD7551BC7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228600" marR="0" indent="30797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/>
        </a:p>
      </dgm:t>
    </dgm:pt>
    <dgm:pt modelId="{64CF33AC-1088-4C3B-9189-8090D218B0C8}" type="parTrans" cxnId="{D771CA8B-53E1-4EE5-9879-643C80ADBEE6}">
      <dgm:prSet/>
      <dgm:spPr/>
      <dgm:t>
        <a:bodyPr/>
        <a:lstStyle/>
        <a:p>
          <a:endParaRPr lang="ru-RU"/>
        </a:p>
      </dgm:t>
    </dgm:pt>
    <dgm:pt modelId="{F66DB137-F3EE-4ECD-822F-109BAEAFE6E8}" type="sibTrans" cxnId="{D771CA8B-53E1-4EE5-9879-643C80ADBEE6}">
      <dgm:prSet/>
      <dgm:spPr/>
      <dgm:t>
        <a:bodyPr/>
        <a:lstStyle/>
        <a:p>
          <a:endParaRPr lang="ru-RU"/>
        </a:p>
      </dgm:t>
    </dgm:pt>
    <dgm:pt modelId="{BC11CDD0-5475-4EBD-B1F9-672B7949A0E5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228600" marR="0" indent="307975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</dgm:t>
    </dgm:pt>
    <dgm:pt modelId="{7447E4A8-780E-464E-BEE7-946FFCBC31FA}" type="parTrans" cxnId="{B8D6DC4A-D847-4A61-8B33-9A92D2F120F8}">
      <dgm:prSet/>
      <dgm:spPr/>
      <dgm:t>
        <a:bodyPr/>
        <a:lstStyle/>
        <a:p>
          <a:endParaRPr lang="ru-RU"/>
        </a:p>
      </dgm:t>
    </dgm:pt>
    <dgm:pt modelId="{B6144284-23A6-43B5-B642-19F78BB6AB04}" type="sibTrans" cxnId="{B8D6DC4A-D847-4A61-8B33-9A92D2F120F8}">
      <dgm:prSet/>
      <dgm:spPr/>
      <dgm:t>
        <a:bodyPr/>
        <a:lstStyle/>
        <a:p>
          <a:endParaRPr lang="ru-RU"/>
        </a:p>
      </dgm:t>
    </dgm:pt>
    <dgm:pt modelId="{05362ADB-8E76-4906-B975-2D90A1C1DC46}" type="pres">
      <dgm:prSet presAssocID="{210BE25A-ECD2-41EC-94BE-3CB347799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444B5-CD31-4FC7-AF6D-2B9B0B172769}" type="pres">
      <dgm:prSet presAssocID="{595BE3A6-FBBB-4BFD-9815-3FFB8B1A47CC}" presName="linNode" presStyleCnt="0"/>
      <dgm:spPr/>
    </dgm:pt>
    <dgm:pt modelId="{7DA696C2-9FD4-4960-9AAC-1544E8E42E48}" type="pres">
      <dgm:prSet presAssocID="{595BE3A6-FBBB-4BFD-9815-3FFB8B1A47CC}" presName="parTx" presStyleLbl="revTx" presStyleIdx="0" presStyleCnt="1" custScaleY="528805" custLinFactNeighborX="-977" custLinFactNeighborY="-268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34B84-6C67-47FE-8955-110DD97523EA}" type="pres">
      <dgm:prSet presAssocID="{595BE3A6-FBBB-4BFD-9815-3FFB8B1A47CC}" presName="bracket" presStyleLbl="parChTrans1D1" presStyleIdx="0" presStyleCnt="1" custScaleY="141130"/>
      <dgm:spPr>
        <a:ln w="762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9646859-AED3-41E6-A9CB-2895BB96FE35}" type="pres">
      <dgm:prSet presAssocID="{595BE3A6-FBBB-4BFD-9815-3FFB8B1A47CC}" presName="spH" presStyleCnt="0"/>
      <dgm:spPr/>
    </dgm:pt>
    <dgm:pt modelId="{9CA261C2-877C-4D41-8372-99DD7AB44A63}" type="pres">
      <dgm:prSet presAssocID="{595BE3A6-FBBB-4BFD-9815-3FFB8B1A47CC}" presName="desTx" presStyleLbl="node1" presStyleIdx="0" presStyleCnt="1" custScaleY="142116" custLinFactNeighborX="7339" custLinFactNeighborY="-12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AFFC3-19F9-47CC-AE18-507B9AC5D733}" type="presOf" srcId="{88D80929-D4C1-4082-AA94-EB85885D8C5C}" destId="{9CA261C2-877C-4D41-8372-99DD7AB44A63}" srcOrd="0" destOrd="8" presId="urn:diagrams.loki3.com/BracketList+Icon"/>
    <dgm:cxn modelId="{D073A26F-97DA-471F-9DC0-AB0AF892ED98}" type="presOf" srcId="{E287EC54-21B0-47F5-B3E4-9519580E19F9}" destId="{9CA261C2-877C-4D41-8372-99DD7AB44A63}" srcOrd="0" destOrd="4" presId="urn:diagrams.loki3.com/BracketList+Icon"/>
    <dgm:cxn modelId="{52CF468E-7691-4B9B-9206-2A75B249908C}" srcId="{595BE3A6-FBBB-4BFD-9815-3FFB8B1A47CC}" destId="{2EB914C2-4AAC-4BB8-8FF6-57ACC19D8AD6}" srcOrd="1" destOrd="0" parTransId="{19C4B21A-B53B-4145-87CE-CA8667504066}" sibTransId="{9CE9820D-A895-42E1-8F00-46CA4396FF54}"/>
    <dgm:cxn modelId="{06CE77F0-B729-415D-B2EF-17FD0613EFC4}" srcId="{595BE3A6-FBBB-4BFD-9815-3FFB8B1A47CC}" destId="{88D80929-D4C1-4082-AA94-EB85885D8C5C}" srcOrd="8" destOrd="0" parTransId="{2F10AE99-A66C-4EDD-9879-90E25FA961DF}" sibTransId="{ED7FB0E2-0F81-4F76-9FAF-ED15F9E05545}"/>
    <dgm:cxn modelId="{F04EF34D-6437-4032-AA21-87ABDE51E675}" srcId="{595BE3A6-FBBB-4BFD-9815-3FFB8B1A47CC}" destId="{A3CA3AA3-4FF9-4135-A30E-E933A5B5460D}" srcOrd="6" destOrd="0" parTransId="{0B43C045-F874-4972-BDAE-5CDCF456DD1D}" sibTransId="{9FA28FD9-2191-4ED7-A36A-86980F8AA220}"/>
    <dgm:cxn modelId="{B8D6DC4A-D847-4A61-8B33-9A92D2F120F8}" srcId="{595BE3A6-FBBB-4BFD-9815-3FFB8B1A47CC}" destId="{BC11CDD0-5475-4EBD-B1F9-672B7949A0E5}" srcOrd="7" destOrd="0" parTransId="{7447E4A8-780E-464E-BEE7-946FFCBC31FA}" sibTransId="{B6144284-23A6-43B5-B642-19F78BB6AB04}"/>
    <dgm:cxn modelId="{5C72D8A3-65BA-431B-8C87-1AA249861B8E}" type="presOf" srcId="{595BE3A6-FBBB-4BFD-9815-3FFB8B1A47CC}" destId="{7DA696C2-9FD4-4960-9AAC-1544E8E42E48}" srcOrd="0" destOrd="0" presId="urn:diagrams.loki3.com/BracketList+Icon"/>
    <dgm:cxn modelId="{1B3FF11B-A208-462A-BEEA-93C621D24D12}" type="presOf" srcId="{A3CA3AA3-4FF9-4135-A30E-E933A5B5460D}" destId="{9CA261C2-877C-4D41-8372-99DD7AB44A63}" srcOrd="0" destOrd="6" presId="urn:diagrams.loki3.com/BracketList+Icon"/>
    <dgm:cxn modelId="{A264D685-AED2-4B13-ADB9-D209FF4D234F}" type="presOf" srcId="{210BE25A-ECD2-41EC-94BE-3CB3477990DF}" destId="{05362ADB-8E76-4906-B975-2D90A1C1DC46}" srcOrd="0" destOrd="0" presId="urn:diagrams.loki3.com/BracketList+Icon"/>
    <dgm:cxn modelId="{D771CA8B-53E1-4EE5-9879-643C80ADBEE6}" srcId="{595BE3A6-FBBB-4BFD-9815-3FFB8B1A47CC}" destId="{4DB50C1B-AA1C-4A56-A18A-CFCD7551BC7E}" srcOrd="5" destOrd="0" parTransId="{64CF33AC-1088-4C3B-9189-8090D218B0C8}" sibTransId="{F66DB137-F3EE-4ECD-822F-109BAEAFE6E8}"/>
    <dgm:cxn modelId="{AAC74C34-E0F3-49F4-BB5B-A6B1EEAD093A}" srcId="{595BE3A6-FBBB-4BFD-9815-3FFB8B1A47CC}" destId="{E287EC54-21B0-47F5-B3E4-9519580E19F9}" srcOrd="4" destOrd="0" parTransId="{DB71B6C7-97BD-449A-A8C1-2AE9A8D7977E}" sibTransId="{A5206E4A-44D9-467C-A5EB-AF51D1AF53F5}"/>
    <dgm:cxn modelId="{8B59C8EB-AD85-4D41-927A-2EEC9CC0FA13}" srcId="{595BE3A6-FBBB-4BFD-9815-3FFB8B1A47CC}" destId="{18BAD81C-E61D-41A2-8FFF-81C7EDFE04AE}" srcOrd="0" destOrd="0" parTransId="{690E3F64-916B-4C2D-8206-E728057214F9}" sibTransId="{03760670-9327-4FE4-8EA3-F6C5437F447D}"/>
    <dgm:cxn modelId="{F2A0DFB2-4576-4935-A106-E05C7A8A0EA5}" type="presOf" srcId="{BC11CDD0-5475-4EBD-B1F9-672B7949A0E5}" destId="{9CA261C2-877C-4D41-8372-99DD7AB44A63}" srcOrd="0" destOrd="7" presId="urn:diagrams.loki3.com/BracketList+Icon"/>
    <dgm:cxn modelId="{26B66846-7033-4775-8DFB-EF980B72A1A5}" type="presOf" srcId="{4DB50C1B-AA1C-4A56-A18A-CFCD7551BC7E}" destId="{9CA261C2-877C-4D41-8372-99DD7AB44A63}" srcOrd="0" destOrd="5" presId="urn:diagrams.loki3.com/BracketList+Icon"/>
    <dgm:cxn modelId="{A0EC0CD9-B900-4DE2-9A1E-2190F6A5D29C}" srcId="{595BE3A6-FBBB-4BFD-9815-3FFB8B1A47CC}" destId="{FEC01538-2F00-436F-868A-AE836212626E}" srcOrd="2" destOrd="0" parTransId="{5CDBA6EE-C467-4D27-83BB-91B7FF33AF58}" sibTransId="{07AE9CAA-BDD7-401E-AF2A-75658261D4E6}"/>
    <dgm:cxn modelId="{4EC5FD1F-6A35-4BE1-9E1E-E98ECCF83729}" type="presOf" srcId="{FA801107-B7B0-4923-86F3-F873F82AB454}" destId="{9CA261C2-877C-4D41-8372-99DD7AB44A63}" srcOrd="0" destOrd="3" presId="urn:diagrams.loki3.com/BracketList+Icon"/>
    <dgm:cxn modelId="{E68910F1-7C55-459A-A729-E224AB3064E8}" srcId="{595BE3A6-FBBB-4BFD-9815-3FFB8B1A47CC}" destId="{FA801107-B7B0-4923-86F3-F873F82AB454}" srcOrd="3" destOrd="0" parTransId="{F75C4741-0117-4739-A35A-709D0FB1A3AC}" sibTransId="{E42EE278-1FB6-41C7-88CC-167708B0F2F2}"/>
    <dgm:cxn modelId="{37FFF8FD-643A-494C-9987-15BAC7E83333}" type="presOf" srcId="{2EB914C2-4AAC-4BB8-8FF6-57ACC19D8AD6}" destId="{9CA261C2-877C-4D41-8372-99DD7AB44A63}" srcOrd="0" destOrd="1" presId="urn:diagrams.loki3.com/BracketList+Icon"/>
    <dgm:cxn modelId="{C4C66A23-EF06-4DED-B194-FFADB40AE6BF}" srcId="{210BE25A-ECD2-41EC-94BE-3CB3477990DF}" destId="{595BE3A6-FBBB-4BFD-9815-3FFB8B1A47CC}" srcOrd="0" destOrd="0" parTransId="{F6335827-CC05-49A2-8CE7-A506B5F59F9E}" sibTransId="{D198C17D-1E05-4ED5-B601-A819DB7D399B}"/>
    <dgm:cxn modelId="{C21AEB41-6D26-49DC-8782-DA181FB6B6EF}" type="presOf" srcId="{FEC01538-2F00-436F-868A-AE836212626E}" destId="{9CA261C2-877C-4D41-8372-99DD7AB44A63}" srcOrd="0" destOrd="2" presId="urn:diagrams.loki3.com/BracketList+Icon"/>
    <dgm:cxn modelId="{CF59D0D2-B26D-4FAB-96A4-DDE86D508841}" type="presOf" srcId="{18BAD81C-E61D-41A2-8FFF-81C7EDFE04AE}" destId="{9CA261C2-877C-4D41-8372-99DD7AB44A63}" srcOrd="0" destOrd="0" presId="urn:diagrams.loki3.com/BracketList+Icon"/>
    <dgm:cxn modelId="{6B64598B-BD90-4575-BD10-CD6C37F265C8}" type="presParOf" srcId="{05362ADB-8E76-4906-B975-2D90A1C1DC46}" destId="{8E9444B5-CD31-4FC7-AF6D-2B9B0B172769}" srcOrd="0" destOrd="0" presId="urn:diagrams.loki3.com/BracketList+Icon"/>
    <dgm:cxn modelId="{86FC52D0-B807-44D7-A5AE-5E9DD9AD2EA5}" type="presParOf" srcId="{8E9444B5-CD31-4FC7-AF6D-2B9B0B172769}" destId="{7DA696C2-9FD4-4960-9AAC-1544E8E42E48}" srcOrd="0" destOrd="0" presId="urn:diagrams.loki3.com/BracketList+Icon"/>
    <dgm:cxn modelId="{A96FADFA-4773-4751-A6D8-048AAC88BA0D}" type="presParOf" srcId="{8E9444B5-CD31-4FC7-AF6D-2B9B0B172769}" destId="{8E134B84-6C67-47FE-8955-110DD97523EA}" srcOrd="1" destOrd="0" presId="urn:diagrams.loki3.com/BracketList+Icon"/>
    <dgm:cxn modelId="{D9FED79A-091D-4E92-8FDF-1AA6EF1BB2A4}" type="presParOf" srcId="{8E9444B5-CD31-4FC7-AF6D-2B9B0B172769}" destId="{39646859-AED3-41E6-A9CB-2895BB96FE35}" srcOrd="2" destOrd="0" presId="urn:diagrams.loki3.com/BracketList+Icon"/>
    <dgm:cxn modelId="{61F1DBB0-59B7-4C65-8520-E5ACE8DB31DC}" type="presParOf" srcId="{8E9444B5-CD31-4FC7-AF6D-2B9B0B172769}" destId="{9CA261C2-877C-4D41-8372-99DD7AB44A6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55301-C617-4E54-8209-8616B2337021}" type="doc">
      <dgm:prSet loTypeId="urn:microsoft.com/office/officeart/2005/8/layout/radial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FEDD27C-C8AA-4B73-B9D3-F4C1B0DCD79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/>
            <a:t>Форумы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/>
        </a:p>
      </dgm:t>
    </dgm:pt>
    <dgm:pt modelId="{7733F553-8D84-4FFE-A54B-20724B68E415}" type="parTrans" cxnId="{19F926CA-489E-4656-AF8E-D643FCD7A473}">
      <dgm:prSet/>
      <dgm:spPr/>
      <dgm:t>
        <a:bodyPr/>
        <a:lstStyle/>
        <a:p>
          <a:endParaRPr lang="ru-RU"/>
        </a:p>
      </dgm:t>
    </dgm:pt>
    <dgm:pt modelId="{DF7AB78E-7F48-43F0-943E-E54E41C57431}" type="sibTrans" cxnId="{19F926CA-489E-4656-AF8E-D643FCD7A473}">
      <dgm:prSet/>
      <dgm:spPr/>
      <dgm:t>
        <a:bodyPr/>
        <a:lstStyle/>
        <a:p>
          <a:endParaRPr lang="ru-RU"/>
        </a:p>
      </dgm:t>
    </dgm:pt>
    <dgm:pt modelId="{9366DB07-AA5F-4A2E-A5FC-05E250042CB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dirty="0" smtClean="0"/>
            <a:t>Сообщения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CBBFAF0B-E311-47F9-8F84-7B31FA04D0CD}" type="parTrans" cxnId="{6B1084DB-B0EA-41DF-B189-9AAE3A94F615}">
      <dgm:prSet/>
      <dgm:spPr/>
      <dgm:t>
        <a:bodyPr/>
        <a:lstStyle/>
        <a:p>
          <a:endParaRPr lang="ru-RU"/>
        </a:p>
      </dgm:t>
    </dgm:pt>
    <dgm:pt modelId="{347A3AD6-BD75-48F3-8571-4C85C06BF9C6}" type="sibTrans" cxnId="{6B1084DB-B0EA-41DF-B189-9AAE3A94F615}">
      <dgm:prSet/>
      <dgm:spPr/>
      <dgm:t>
        <a:bodyPr/>
        <a:lstStyle/>
        <a:p>
          <a:endParaRPr lang="ru-RU"/>
        </a:p>
      </dgm:t>
    </dgm:pt>
    <dgm:pt modelId="{3FB2ECCC-64B0-4329-9520-328F2A0A2A50}">
      <dgm:prSet phldrT="[Текст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/>
            <a:t>Видео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конференции</a:t>
          </a:r>
          <a:r>
            <a:rPr lang="ru-RU" sz="1800" b="1" dirty="0" smtClean="0"/>
            <a:t> </a:t>
          </a:r>
          <a:endParaRPr lang="ru-RU" b="1" dirty="0"/>
        </a:p>
      </dgm:t>
    </dgm:pt>
    <dgm:pt modelId="{1D6C525D-3B26-4E35-A602-29538E7491A6}" type="parTrans" cxnId="{0A3F9CD9-9A60-4326-9FCC-DAC96907EB80}">
      <dgm:prSet/>
      <dgm:spPr/>
      <dgm:t>
        <a:bodyPr/>
        <a:lstStyle/>
        <a:p>
          <a:endParaRPr lang="ru-RU"/>
        </a:p>
      </dgm:t>
    </dgm:pt>
    <dgm:pt modelId="{30797C67-F7CB-4810-ABF7-6BE3C494907C}" type="sibTrans" cxnId="{0A3F9CD9-9A60-4326-9FCC-DAC96907EB80}">
      <dgm:prSet/>
      <dgm:spPr/>
      <dgm:t>
        <a:bodyPr/>
        <a:lstStyle/>
        <a:p>
          <a:endParaRPr lang="ru-RU"/>
        </a:p>
      </dgm:t>
    </dgm:pt>
    <dgm:pt modelId="{C88271E0-2D82-4ABE-AFC9-FC0946E2F898}" type="pres">
      <dgm:prSet presAssocID="{15155301-C617-4E54-8209-8616B233702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F659B-9E58-4582-BAD8-CBF21AB320B8}" type="pres">
      <dgm:prSet presAssocID="{15155301-C617-4E54-8209-8616B2337021}" presName="cycle" presStyleCnt="0"/>
      <dgm:spPr/>
    </dgm:pt>
    <dgm:pt modelId="{0F9A211C-60B0-41FF-91F3-B3A65737CD94}" type="pres">
      <dgm:prSet presAssocID="{15155301-C617-4E54-8209-8616B2337021}" presName="centerShape" presStyleCnt="0"/>
      <dgm:spPr/>
    </dgm:pt>
    <dgm:pt modelId="{CE0C1DAD-0FD7-4A6D-88A4-90813A55B62E}" type="pres">
      <dgm:prSet presAssocID="{15155301-C617-4E54-8209-8616B2337021}" presName="connSite" presStyleLbl="node1" presStyleIdx="0" presStyleCnt="4"/>
      <dgm:spPr/>
    </dgm:pt>
    <dgm:pt modelId="{959BE8BA-03FA-4FE0-B43A-05371F304A08}" type="pres">
      <dgm:prSet presAssocID="{15155301-C617-4E54-8209-8616B2337021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4A866D-28B5-4B44-862C-13E3D4A5C095}" type="pres">
      <dgm:prSet presAssocID="{7733F553-8D84-4FFE-A54B-20724B68E415}" presName="Name25" presStyleLbl="parChTrans1D1" presStyleIdx="0" presStyleCnt="3"/>
      <dgm:spPr/>
      <dgm:t>
        <a:bodyPr/>
        <a:lstStyle/>
        <a:p>
          <a:endParaRPr lang="ru-RU"/>
        </a:p>
      </dgm:t>
    </dgm:pt>
    <dgm:pt modelId="{F8E00C11-2043-4BD2-99B0-C513544F048A}" type="pres">
      <dgm:prSet presAssocID="{3FEDD27C-C8AA-4B73-B9D3-F4C1B0DCD793}" presName="node" presStyleCnt="0"/>
      <dgm:spPr/>
    </dgm:pt>
    <dgm:pt modelId="{1A044A10-C9A6-42EB-B429-8CBEC2A88876}" type="pres">
      <dgm:prSet presAssocID="{3FEDD27C-C8AA-4B73-B9D3-F4C1B0DCD793}" presName="parentNode" presStyleLbl="node1" presStyleIdx="1" presStyleCnt="4" custLinFactX="-31522" custLinFactNeighborX="-100000" custLinFactNeighborY="-480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14C5C-7DA9-436C-9522-BADFC6BCB4D3}" type="pres">
      <dgm:prSet presAssocID="{3FEDD27C-C8AA-4B73-B9D3-F4C1B0DCD793}" presName="childNode" presStyleLbl="revTx" presStyleIdx="0" presStyleCnt="0">
        <dgm:presLayoutVars>
          <dgm:bulletEnabled val="1"/>
        </dgm:presLayoutVars>
      </dgm:prSet>
      <dgm:spPr/>
    </dgm:pt>
    <dgm:pt modelId="{C9B87E38-4F9E-4D68-8E1E-769BBF6ADF7B}" type="pres">
      <dgm:prSet presAssocID="{CBBFAF0B-E311-47F9-8F84-7B31FA04D0C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CB73BBD6-7167-4929-8D81-A38BB55004D7}" type="pres">
      <dgm:prSet presAssocID="{9366DB07-AA5F-4A2E-A5FC-05E250042CBD}" presName="node" presStyleCnt="0"/>
      <dgm:spPr/>
    </dgm:pt>
    <dgm:pt modelId="{15E30586-374F-42C0-9DB5-5198BC3F487E}" type="pres">
      <dgm:prSet presAssocID="{9366DB07-AA5F-4A2E-A5FC-05E250042CBD}" presName="parentNode" presStyleLbl="node1" presStyleIdx="2" presStyleCnt="4" custLinFactX="-54439" custLinFactY="47170" custLinFactNeighborX="-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E96F9-401E-49C6-8ADF-B4D869746318}" type="pres">
      <dgm:prSet presAssocID="{9366DB07-AA5F-4A2E-A5FC-05E250042CBD}" presName="childNode" presStyleLbl="revTx" presStyleIdx="0" presStyleCnt="0">
        <dgm:presLayoutVars>
          <dgm:bulletEnabled val="1"/>
        </dgm:presLayoutVars>
      </dgm:prSet>
      <dgm:spPr/>
    </dgm:pt>
    <dgm:pt modelId="{2F11907D-2C7F-400E-A6DC-4985132034F8}" type="pres">
      <dgm:prSet presAssocID="{1D6C525D-3B26-4E35-A602-29538E7491A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766DDCB-8689-4031-BD6E-303B76DCA183}" type="pres">
      <dgm:prSet presAssocID="{3FB2ECCC-64B0-4329-9520-328F2A0A2A50}" presName="node" presStyleCnt="0"/>
      <dgm:spPr/>
    </dgm:pt>
    <dgm:pt modelId="{7F1DB857-890D-4505-A418-FA9A72C096F7}" type="pres">
      <dgm:prSet presAssocID="{3FB2ECCC-64B0-4329-9520-328F2A0A2A50}" presName="parentNode" presStyleLbl="node1" presStyleIdx="3" presStyleCnt="4" custScaleX="136099" custScaleY="104490" custLinFactX="23576" custLinFactNeighborX="100000" custLinFactNeighborY="16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9837A-7CD1-4D86-8CCA-5CD90215C430}" type="pres">
      <dgm:prSet presAssocID="{3FB2ECCC-64B0-4329-9520-328F2A0A2A5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403CF32-7E48-4657-9CA0-64EF99B329B8}" type="presOf" srcId="{7733F553-8D84-4FFE-A54B-20724B68E415}" destId="{A54A866D-28B5-4B44-862C-13E3D4A5C095}" srcOrd="0" destOrd="0" presId="urn:microsoft.com/office/officeart/2005/8/layout/radial2"/>
    <dgm:cxn modelId="{AFB6BC77-155A-4777-957A-278154BBC1A0}" type="presOf" srcId="{CBBFAF0B-E311-47F9-8F84-7B31FA04D0CD}" destId="{C9B87E38-4F9E-4D68-8E1E-769BBF6ADF7B}" srcOrd="0" destOrd="0" presId="urn:microsoft.com/office/officeart/2005/8/layout/radial2"/>
    <dgm:cxn modelId="{19F926CA-489E-4656-AF8E-D643FCD7A473}" srcId="{15155301-C617-4E54-8209-8616B2337021}" destId="{3FEDD27C-C8AA-4B73-B9D3-F4C1B0DCD793}" srcOrd="0" destOrd="0" parTransId="{7733F553-8D84-4FFE-A54B-20724B68E415}" sibTransId="{DF7AB78E-7F48-43F0-943E-E54E41C57431}"/>
    <dgm:cxn modelId="{79E6362F-C89B-4D55-898B-439B60ECBC54}" type="presOf" srcId="{3FEDD27C-C8AA-4B73-B9D3-F4C1B0DCD793}" destId="{1A044A10-C9A6-42EB-B429-8CBEC2A88876}" srcOrd="0" destOrd="0" presId="urn:microsoft.com/office/officeart/2005/8/layout/radial2"/>
    <dgm:cxn modelId="{84774507-A5B7-4A37-9F1B-59EB5B7188E8}" type="presOf" srcId="{9366DB07-AA5F-4A2E-A5FC-05E250042CBD}" destId="{15E30586-374F-42C0-9DB5-5198BC3F487E}" srcOrd="0" destOrd="0" presId="urn:microsoft.com/office/officeart/2005/8/layout/radial2"/>
    <dgm:cxn modelId="{6B1084DB-B0EA-41DF-B189-9AAE3A94F615}" srcId="{15155301-C617-4E54-8209-8616B2337021}" destId="{9366DB07-AA5F-4A2E-A5FC-05E250042CBD}" srcOrd="1" destOrd="0" parTransId="{CBBFAF0B-E311-47F9-8F84-7B31FA04D0CD}" sibTransId="{347A3AD6-BD75-48F3-8571-4C85C06BF9C6}"/>
    <dgm:cxn modelId="{17F29436-46D8-4726-8CD4-C25775C76903}" type="presOf" srcId="{15155301-C617-4E54-8209-8616B2337021}" destId="{C88271E0-2D82-4ABE-AFC9-FC0946E2F898}" srcOrd="0" destOrd="0" presId="urn:microsoft.com/office/officeart/2005/8/layout/radial2"/>
    <dgm:cxn modelId="{A280C5AE-F9EC-4BCF-8BEE-8BDBA39C7CAD}" type="presOf" srcId="{3FB2ECCC-64B0-4329-9520-328F2A0A2A50}" destId="{7F1DB857-890D-4505-A418-FA9A72C096F7}" srcOrd="0" destOrd="0" presId="urn:microsoft.com/office/officeart/2005/8/layout/radial2"/>
    <dgm:cxn modelId="{5C7ED705-2DFB-42F5-8E33-B289105C03AC}" type="presOf" srcId="{1D6C525D-3B26-4E35-A602-29538E7491A6}" destId="{2F11907D-2C7F-400E-A6DC-4985132034F8}" srcOrd="0" destOrd="0" presId="urn:microsoft.com/office/officeart/2005/8/layout/radial2"/>
    <dgm:cxn modelId="{0A3F9CD9-9A60-4326-9FCC-DAC96907EB80}" srcId="{15155301-C617-4E54-8209-8616B2337021}" destId="{3FB2ECCC-64B0-4329-9520-328F2A0A2A50}" srcOrd="2" destOrd="0" parTransId="{1D6C525D-3B26-4E35-A602-29538E7491A6}" sibTransId="{30797C67-F7CB-4810-ABF7-6BE3C494907C}"/>
    <dgm:cxn modelId="{84D4B2E0-4E1C-4BFE-93B9-5C3DFFE30B3B}" type="presParOf" srcId="{C88271E0-2D82-4ABE-AFC9-FC0946E2F898}" destId="{8D5F659B-9E58-4582-BAD8-CBF21AB320B8}" srcOrd="0" destOrd="0" presId="urn:microsoft.com/office/officeart/2005/8/layout/radial2"/>
    <dgm:cxn modelId="{F6E4953F-BB94-4C3D-BEC5-5DD346815C25}" type="presParOf" srcId="{8D5F659B-9E58-4582-BAD8-CBF21AB320B8}" destId="{0F9A211C-60B0-41FF-91F3-B3A65737CD94}" srcOrd="0" destOrd="0" presId="urn:microsoft.com/office/officeart/2005/8/layout/radial2"/>
    <dgm:cxn modelId="{37D6AA3F-7048-4B31-A487-BBC8E9603A11}" type="presParOf" srcId="{0F9A211C-60B0-41FF-91F3-B3A65737CD94}" destId="{CE0C1DAD-0FD7-4A6D-88A4-90813A55B62E}" srcOrd="0" destOrd="0" presId="urn:microsoft.com/office/officeart/2005/8/layout/radial2"/>
    <dgm:cxn modelId="{4D75D9FB-7B96-4FA5-BD94-F07129442C4C}" type="presParOf" srcId="{0F9A211C-60B0-41FF-91F3-B3A65737CD94}" destId="{959BE8BA-03FA-4FE0-B43A-05371F304A08}" srcOrd="1" destOrd="0" presId="urn:microsoft.com/office/officeart/2005/8/layout/radial2"/>
    <dgm:cxn modelId="{371D5238-4406-4D2C-A525-C1E34567B357}" type="presParOf" srcId="{8D5F659B-9E58-4582-BAD8-CBF21AB320B8}" destId="{A54A866D-28B5-4B44-862C-13E3D4A5C095}" srcOrd="1" destOrd="0" presId="urn:microsoft.com/office/officeart/2005/8/layout/radial2"/>
    <dgm:cxn modelId="{0B7EC486-004A-4DA3-862D-67D52F00BCD3}" type="presParOf" srcId="{8D5F659B-9E58-4582-BAD8-CBF21AB320B8}" destId="{F8E00C11-2043-4BD2-99B0-C513544F048A}" srcOrd="2" destOrd="0" presId="urn:microsoft.com/office/officeart/2005/8/layout/radial2"/>
    <dgm:cxn modelId="{1054C714-FAB8-4F30-8BD8-C8AFF84FE4D5}" type="presParOf" srcId="{F8E00C11-2043-4BD2-99B0-C513544F048A}" destId="{1A044A10-C9A6-42EB-B429-8CBEC2A88876}" srcOrd="0" destOrd="0" presId="urn:microsoft.com/office/officeart/2005/8/layout/radial2"/>
    <dgm:cxn modelId="{EFC4A937-D0B8-4C73-89C9-A80D2367D523}" type="presParOf" srcId="{F8E00C11-2043-4BD2-99B0-C513544F048A}" destId="{66814C5C-7DA9-436C-9522-BADFC6BCB4D3}" srcOrd="1" destOrd="0" presId="urn:microsoft.com/office/officeart/2005/8/layout/radial2"/>
    <dgm:cxn modelId="{1A12AE84-4F77-44E0-A370-0E96C2E5AF05}" type="presParOf" srcId="{8D5F659B-9E58-4582-BAD8-CBF21AB320B8}" destId="{C9B87E38-4F9E-4D68-8E1E-769BBF6ADF7B}" srcOrd="3" destOrd="0" presId="urn:microsoft.com/office/officeart/2005/8/layout/radial2"/>
    <dgm:cxn modelId="{3607B5A0-03CF-42A8-9ADD-905942F88B62}" type="presParOf" srcId="{8D5F659B-9E58-4582-BAD8-CBF21AB320B8}" destId="{CB73BBD6-7167-4929-8D81-A38BB55004D7}" srcOrd="4" destOrd="0" presId="urn:microsoft.com/office/officeart/2005/8/layout/radial2"/>
    <dgm:cxn modelId="{D6FB505E-0E00-4D35-B014-3933C1B109E0}" type="presParOf" srcId="{CB73BBD6-7167-4929-8D81-A38BB55004D7}" destId="{15E30586-374F-42C0-9DB5-5198BC3F487E}" srcOrd="0" destOrd="0" presId="urn:microsoft.com/office/officeart/2005/8/layout/radial2"/>
    <dgm:cxn modelId="{5D405C72-2018-4B49-9C4D-5E7AFB7508F9}" type="presParOf" srcId="{CB73BBD6-7167-4929-8D81-A38BB55004D7}" destId="{865E96F9-401E-49C6-8ADF-B4D869746318}" srcOrd="1" destOrd="0" presId="urn:microsoft.com/office/officeart/2005/8/layout/radial2"/>
    <dgm:cxn modelId="{91AC9585-B75D-4F8C-857D-4F88BAE9A850}" type="presParOf" srcId="{8D5F659B-9E58-4582-BAD8-CBF21AB320B8}" destId="{2F11907D-2C7F-400E-A6DC-4985132034F8}" srcOrd="5" destOrd="0" presId="urn:microsoft.com/office/officeart/2005/8/layout/radial2"/>
    <dgm:cxn modelId="{6AE4C5CC-4245-4126-8435-F89E62CAC59E}" type="presParOf" srcId="{8D5F659B-9E58-4582-BAD8-CBF21AB320B8}" destId="{4766DDCB-8689-4031-BD6E-303B76DCA183}" srcOrd="6" destOrd="0" presId="urn:microsoft.com/office/officeart/2005/8/layout/radial2"/>
    <dgm:cxn modelId="{01DEFD55-5205-4FEF-9E32-BFAEC90C67AD}" type="presParOf" srcId="{4766DDCB-8689-4031-BD6E-303B76DCA183}" destId="{7F1DB857-890D-4505-A418-FA9A72C096F7}" srcOrd="0" destOrd="0" presId="urn:microsoft.com/office/officeart/2005/8/layout/radial2"/>
    <dgm:cxn modelId="{795A6D03-D97E-4E60-AB95-E5F11CE8A7B9}" type="presParOf" srcId="{4766DDCB-8689-4031-BD6E-303B76DCA183}" destId="{E869837A-7CD1-4D86-8CCA-5CD90215C43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3AA15B-E2CA-43B8-8F22-3E28EF8B756F}" type="doc">
      <dgm:prSet loTypeId="urn:microsoft.com/office/officeart/2005/8/layout/target3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747C661-D7FE-4618-BC88-438FEB20AD2D}">
      <dgm:prSet phldrT="[Текст]"/>
      <dgm:spPr/>
      <dgm:t>
        <a:bodyPr/>
        <a:lstStyle/>
        <a:p>
          <a:r>
            <a:rPr lang="ru-RU" b="1" dirty="0" smtClean="0">
              <a:solidFill>
                <a:srgbClr val="FF6600"/>
              </a:solidFill>
            </a:rPr>
            <a:t>Открытый педсовет 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1CE1BA6D-CAC7-4C70-B94E-1A969CE3B274}" type="parTrans" cxnId="{A5B4CE3C-4057-41DE-B7A0-E4C69A19E915}">
      <dgm:prSet/>
      <dgm:spPr/>
      <dgm:t>
        <a:bodyPr/>
        <a:lstStyle/>
        <a:p>
          <a:endParaRPr lang="ru-RU"/>
        </a:p>
      </dgm:t>
    </dgm:pt>
    <dgm:pt modelId="{1F92AEAB-D867-4965-9EBE-37BBF6A194EA}" type="sibTrans" cxnId="{A5B4CE3C-4057-41DE-B7A0-E4C69A19E915}">
      <dgm:prSet/>
      <dgm:spPr/>
      <dgm:t>
        <a:bodyPr/>
        <a:lstStyle/>
        <a:p>
          <a:endParaRPr lang="ru-RU"/>
        </a:p>
      </dgm:t>
    </dgm:pt>
    <dgm:pt modelId="{2C9678CD-86DF-4FB2-82D3-E048DF0DB43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0099"/>
              </a:solidFill>
            </a:rPr>
            <a:t>Общешкольный форум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FF6600"/>
            </a:solidFill>
          </a:endParaRPr>
        </a:p>
      </dgm:t>
    </dgm:pt>
    <dgm:pt modelId="{44FFA928-321B-4C80-8AF5-883C5C7EA389}" type="parTrans" cxnId="{DBDC2728-BCCC-4556-9864-2F0A8DD22897}">
      <dgm:prSet/>
      <dgm:spPr/>
      <dgm:t>
        <a:bodyPr/>
        <a:lstStyle/>
        <a:p>
          <a:endParaRPr lang="ru-RU"/>
        </a:p>
      </dgm:t>
    </dgm:pt>
    <dgm:pt modelId="{274C56C7-245C-441C-A999-697538607C0D}" type="sibTrans" cxnId="{DBDC2728-BCCC-4556-9864-2F0A8DD22897}">
      <dgm:prSet/>
      <dgm:spPr/>
      <dgm:t>
        <a:bodyPr/>
        <a:lstStyle/>
        <a:p>
          <a:endParaRPr lang="ru-RU"/>
        </a:p>
      </dgm:t>
    </dgm:pt>
    <dgm:pt modelId="{064B28F6-5990-4FCE-9E3C-1F88E4415300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Форум по уроку</a:t>
          </a:r>
          <a:endParaRPr lang="ru-RU" b="1" dirty="0">
            <a:solidFill>
              <a:srgbClr val="000099"/>
            </a:solidFill>
          </a:endParaRPr>
        </a:p>
      </dgm:t>
    </dgm:pt>
    <dgm:pt modelId="{1912D76F-5769-40DD-B2F2-058A5CA64D15}" type="parTrans" cxnId="{6F046E69-1A40-477C-B929-F6F775EAC43E}">
      <dgm:prSet/>
      <dgm:spPr/>
      <dgm:t>
        <a:bodyPr/>
        <a:lstStyle/>
        <a:p>
          <a:endParaRPr lang="ru-RU"/>
        </a:p>
      </dgm:t>
    </dgm:pt>
    <dgm:pt modelId="{3A51E865-2239-4111-BB7A-D25DF2D62837}" type="sibTrans" cxnId="{6F046E69-1A40-477C-B929-F6F775EAC43E}">
      <dgm:prSet/>
      <dgm:spPr/>
      <dgm:t>
        <a:bodyPr/>
        <a:lstStyle/>
        <a:p>
          <a:endParaRPr lang="ru-RU"/>
        </a:p>
      </dgm:t>
    </dgm:pt>
    <dgm:pt modelId="{60890078-B22C-4B24-87DB-89CE18D47AC3}">
      <dgm:prSet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Форум по курсу</a:t>
          </a:r>
          <a:endParaRPr lang="ru-RU" b="1" dirty="0">
            <a:solidFill>
              <a:srgbClr val="000099"/>
            </a:solidFill>
          </a:endParaRPr>
        </a:p>
      </dgm:t>
    </dgm:pt>
    <dgm:pt modelId="{C82A325E-1D42-4B19-BFB7-61569FAC6170}" type="parTrans" cxnId="{6DB6B973-3099-4682-A4F8-65C5F6D38E61}">
      <dgm:prSet/>
      <dgm:spPr/>
      <dgm:t>
        <a:bodyPr/>
        <a:lstStyle/>
        <a:p>
          <a:endParaRPr lang="ru-RU"/>
        </a:p>
      </dgm:t>
    </dgm:pt>
    <dgm:pt modelId="{C629642F-FE5D-43E1-AABF-D287847B212D}" type="sibTrans" cxnId="{6DB6B973-3099-4682-A4F8-65C5F6D38E61}">
      <dgm:prSet/>
      <dgm:spPr/>
      <dgm:t>
        <a:bodyPr/>
        <a:lstStyle/>
        <a:p>
          <a:endParaRPr lang="ru-RU"/>
        </a:p>
      </dgm:t>
    </dgm:pt>
    <dgm:pt modelId="{0BDE629A-4049-44BA-AC0A-0E2CCE219852}" type="pres">
      <dgm:prSet presAssocID="{B33AA15B-E2CA-43B8-8F22-3E28EF8B75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0240F-632E-46B8-9610-93436321B7FB}" type="pres">
      <dgm:prSet presAssocID="{8747C661-D7FE-4618-BC88-438FEB20AD2D}" presName="circle1" presStyleLbl="node1" presStyleIdx="0" presStyleCnt="4"/>
      <dgm:spPr/>
    </dgm:pt>
    <dgm:pt modelId="{BFB10BAE-2DA2-4F6A-9570-726D81A4B3A2}" type="pres">
      <dgm:prSet presAssocID="{8747C661-D7FE-4618-BC88-438FEB20AD2D}" presName="space" presStyleCnt="0"/>
      <dgm:spPr/>
    </dgm:pt>
    <dgm:pt modelId="{E4FE8372-2F31-42E7-BABF-A5A74A9CC1C3}" type="pres">
      <dgm:prSet presAssocID="{8747C661-D7FE-4618-BC88-438FEB20AD2D}" presName="rect1" presStyleLbl="alignAcc1" presStyleIdx="0" presStyleCnt="4"/>
      <dgm:spPr/>
      <dgm:t>
        <a:bodyPr/>
        <a:lstStyle/>
        <a:p>
          <a:endParaRPr lang="ru-RU"/>
        </a:p>
      </dgm:t>
    </dgm:pt>
    <dgm:pt modelId="{345425EC-F1B9-4216-8BC8-B57CEA182BCE}" type="pres">
      <dgm:prSet presAssocID="{2C9678CD-86DF-4FB2-82D3-E048DF0DB43A}" presName="vertSpace2" presStyleLbl="node1" presStyleIdx="0" presStyleCnt="4"/>
      <dgm:spPr/>
    </dgm:pt>
    <dgm:pt modelId="{0A6DB422-CE40-4373-86B7-2021F7A7A3D1}" type="pres">
      <dgm:prSet presAssocID="{2C9678CD-86DF-4FB2-82D3-E048DF0DB43A}" presName="circle2" presStyleLbl="node1" presStyleIdx="1" presStyleCnt="4"/>
      <dgm:spPr/>
    </dgm:pt>
    <dgm:pt modelId="{E3303742-241C-42E9-9816-FFAD9492FB4D}" type="pres">
      <dgm:prSet presAssocID="{2C9678CD-86DF-4FB2-82D3-E048DF0DB43A}" presName="rect2" presStyleLbl="alignAcc1" presStyleIdx="1" presStyleCnt="4"/>
      <dgm:spPr/>
      <dgm:t>
        <a:bodyPr/>
        <a:lstStyle/>
        <a:p>
          <a:endParaRPr lang="ru-RU"/>
        </a:p>
      </dgm:t>
    </dgm:pt>
    <dgm:pt modelId="{91C8EB47-26CC-41CF-8C8A-FB9591C70C2F}" type="pres">
      <dgm:prSet presAssocID="{60890078-B22C-4B24-87DB-89CE18D47AC3}" presName="vertSpace3" presStyleLbl="node1" presStyleIdx="1" presStyleCnt="4"/>
      <dgm:spPr/>
    </dgm:pt>
    <dgm:pt modelId="{A271B218-5E29-4898-87A6-2290B18CF059}" type="pres">
      <dgm:prSet presAssocID="{60890078-B22C-4B24-87DB-89CE18D47AC3}" presName="circle3" presStyleLbl="node1" presStyleIdx="2" presStyleCnt="4"/>
      <dgm:spPr/>
    </dgm:pt>
    <dgm:pt modelId="{5AAE1F03-9B24-45C7-8116-DA5887234997}" type="pres">
      <dgm:prSet presAssocID="{60890078-B22C-4B24-87DB-89CE18D47AC3}" presName="rect3" presStyleLbl="alignAcc1" presStyleIdx="2" presStyleCnt="4"/>
      <dgm:spPr/>
      <dgm:t>
        <a:bodyPr/>
        <a:lstStyle/>
        <a:p>
          <a:endParaRPr lang="ru-RU"/>
        </a:p>
      </dgm:t>
    </dgm:pt>
    <dgm:pt modelId="{CA022298-33FE-4058-B878-1FD833764A32}" type="pres">
      <dgm:prSet presAssocID="{064B28F6-5990-4FCE-9E3C-1F88E4415300}" presName="vertSpace4" presStyleLbl="node1" presStyleIdx="2" presStyleCnt="4"/>
      <dgm:spPr/>
    </dgm:pt>
    <dgm:pt modelId="{4AA7D543-BC11-464C-9149-A23A10724BB2}" type="pres">
      <dgm:prSet presAssocID="{064B28F6-5990-4FCE-9E3C-1F88E4415300}" presName="circle4" presStyleLbl="node1" presStyleIdx="3" presStyleCnt="4"/>
      <dgm:spPr/>
    </dgm:pt>
    <dgm:pt modelId="{6CFC6B4C-3583-4D4C-A5AE-9FE9E39FDAF8}" type="pres">
      <dgm:prSet presAssocID="{064B28F6-5990-4FCE-9E3C-1F88E4415300}" presName="rect4" presStyleLbl="alignAcc1" presStyleIdx="3" presStyleCnt="4"/>
      <dgm:spPr/>
      <dgm:t>
        <a:bodyPr/>
        <a:lstStyle/>
        <a:p>
          <a:endParaRPr lang="ru-RU"/>
        </a:p>
      </dgm:t>
    </dgm:pt>
    <dgm:pt modelId="{766FC566-BAC6-485C-A46E-E7CEF21ACA54}" type="pres">
      <dgm:prSet presAssocID="{8747C661-D7FE-4618-BC88-438FEB20AD2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8F0CD-2694-412F-BC82-13D9833C7A40}" type="pres">
      <dgm:prSet presAssocID="{2C9678CD-86DF-4FB2-82D3-E048DF0DB43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6ED5C-E747-424D-8FD4-1848A2001201}" type="pres">
      <dgm:prSet presAssocID="{60890078-B22C-4B24-87DB-89CE18D47AC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CD09D-1137-4668-BCCC-C9A3793D6641}" type="pres">
      <dgm:prSet presAssocID="{064B28F6-5990-4FCE-9E3C-1F88E441530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C2728-BCCC-4556-9864-2F0A8DD22897}" srcId="{B33AA15B-E2CA-43B8-8F22-3E28EF8B756F}" destId="{2C9678CD-86DF-4FB2-82D3-E048DF0DB43A}" srcOrd="1" destOrd="0" parTransId="{44FFA928-321B-4C80-8AF5-883C5C7EA389}" sibTransId="{274C56C7-245C-441C-A999-697538607C0D}"/>
    <dgm:cxn modelId="{60FC3304-2530-48B2-BB6B-B5072AD781FC}" type="presOf" srcId="{8747C661-D7FE-4618-BC88-438FEB20AD2D}" destId="{E4FE8372-2F31-42E7-BABF-A5A74A9CC1C3}" srcOrd="0" destOrd="0" presId="urn:microsoft.com/office/officeart/2005/8/layout/target3"/>
    <dgm:cxn modelId="{44BD362B-B55B-4C57-86B2-AB783F049AA1}" type="presOf" srcId="{8747C661-D7FE-4618-BC88-438FEB20AD2D}" destId="{766FC566-BAC6-485C-A46E-E7CEF21ACA54}" srcOrd="1" destOrd="0" presId="urn:microsoft.com/office/officeart/2005/8/layout/target3"/>
    <dgm:cxn modelId="{42EB7A56-E5EF-4A01-803D-65BB0940750D}" type="presOf" srcId="{B33AA15B-E2CA-43B8-8F22-3E28EF8B756F}" destId="{0BDE629A-4049-44BA-AC0A-0E2CCE219852}" srcOrd="0" destOrd="0" presId="urn:microsoft.com/office/officeart/2005/8/layout/target3"/>
    <dgm:cxn modelId="{B193229D-B90C-4485-BA91-8B07D2E258B2}" type="presOf" srcId="{2C9678CD-86DF-4FB2-82D3-E048DF0DB43A}" destId="{E3303742-241C-42E9-9816-FFAD9492FB4D}" srcOrd="0" destOrd="0" presId="urn:microsoft.com/office/officeart/2005/8/layout/target3"/>
    <dgm:cxn modelId="{D60B4B99-4A90-40BA-80FE-FAC008783E5E}" type="presOf" srcId="{2C9678CD-86DF-4FB2-82D3-E048DF0DB43A}" destId="{4188F0CD-2694-412F-BC82-13D9833C7A40}" srcOrd="1" destOrd="0" presId="urn:microsoft.com/office/officeart/2005/8/layout/target3"/>
    <dgm:cxn modelId="{89BD7002-86CA-4F00-8391-19C0FEA1CF50}" type="presOf" srcId="{60890078-B22C-4B24-87DB-89CE18D47AC3}" destId="{D836ED5C-E747-424D-8FD4-1848A2001201}" srcOrd="1" destOrd="0" presId="urn:microsoft.com/office/officeart/2005/8/layout/target3"/>
    <dgm:cxn modelId="{CF5F8962-E340-4DC6-9C0F-FCFF2350CF3B}" type="presOf" srcId="{064B28F6-5990-4FCE-9E3C-1F88E4415300}" destId="{6CFC6B4C-3583-4D4C-A5AE-9FE9E39FDAF8}" srcOrd="0" destOrd="0" presId="urn:microsoft.com/office/officeart/2005/8/layout/target3"/>
    <dgm:cxn modelId="{6DB6B973-3099-4682-A4F8-65C5F6D38E61}" srcId="{B33AA15B-E2CA-43B8-8F22-3E28EF8B756F}" destId="{60890078-B22C-4B24-87DB-89CE18D47AC3}" srcOrd="2" destOrd="0" parTransId="{C82A325E-1D42-4B19-BFB7-61569FAC6170}" sibTransId="{C629642F-FE5D-43E1-AABF-D287847B212D}"/>
    <dgm:cxn modelId="{6F046E69-1A40-477C-B929-F6F775EAC43E}" srcId="{B33AA15B-E2CA-43B8-8F22-3E28EF8B756F}" destId="{064B28F6-5990-4FCE-9E3C-1F88E4415300}" srcOrd="3" destOrd="0" parTransId="{1912D76F-5769-40DD-B2F2-058A5CA64D15}" sibTransId="{3A51E865-2239-4111-BB7A-D25DF2D62837}"/>
    <dgm:cxn modelId="{E533C503-4FD6-4433-978A-1C3AEE92D507}" type="presOf" srcId="{60890078-B22C-4B24-87DB-89CE18D47AC3}" destId="{5AAE1F03-9B24-45C7-8116-DA5887234997}" srcOrd="0" destOrd="0" presId="urn:microsoft.com/office/officeart/2005/8/layout/target3"/>
    <dgm:cxn modelId="{A5B4CE3C-4057-41DE-B7A0-E4C69A19E915}" srcId="{B33AA15B-E2CA-43B8-8F22-3E28EF8B756F}" destId="{8747C661-D7FE-4618-BC88-438FEB20AD2D}" srcOrd="0" destOrd="0" parTransId="{1CE1BA6D-CAC7-4C70-B94E-1A969CE3B274}" sibTransId="{1F92AEAB-D867-4965-9EBE-37BBF6A194EA}"/>
    <dgm:cxn modelId="{DD17BE94-098C-4977-A36E-7EFCC554292A}" type="presOf" srcId="{064B28F6-5990-4FCE-9E3C-1F88E4415300}" destId="{977CD09D-1137-4668-BCCC-C9A3793D6641}" srcOrd="1" destOrd="0" presId="urn:microsoft.com/office/officeart/2005/8/layout/target3"/>
    <dgm:cxn modelId="{D92FBB0B-8936-4EAD-A771-798192658E98}" type="presParOf" srcId="{0BDE629A-4049-44BA-AC0A-0E2CCE219852}" destId="{BB40240F-632E-46B8-9610-93436321B7FB}" srcOrd="0" destOrd="0" presId="urn:microsoft.com/office/officeart/2005/8/layout/target3"/>
    <dgm:cxn modelId="{8292F170-CD81-4A5E-836A-7120DA17F16B}" type="presParOf" srcId="{0BDE629A-4049-44BA-AC0A-0E2CCE219852}" destId="{BFB10BAE-2DA2-4F6A-9570-726D81A4B3A2}" srcOrd="1" destOrd="0" presId="urn:microsoft.com/office/officeart/2005/8/layout/target3"/>
    <dgm:cxn modelId="{D0215DBC-AA8F-4A7E-8412-1DBE9CEC419F}" type="presParOf" srcId="{0BDE629A-4049-44BA-AC0A-0E2CCE219852}" destId="{E4FE8372-2F31-42E7-BABF-A5A74A9CC1C3}" srcOrd="2" destOrd="0" presId="urn:microsoft.com/office/officeart/2005/8/layout/target3"/>
    <dgm:cxn modelId="{532E1177-F623-49EC-943D-93C503FB2FFC}" type="presParOf" srcId="{0BDE629A-4049-44BA-AC0A-0E2CCE219852}" destId="{345425EC-F1B9-4216-8BC8-B57CEA182BCE}" srcOrd="3" destOrd="0" presId="urn:microsoft.com/office/officeart/2005/8/layout/target3"/>
    <dgm:cxn modelId="{7CF020C1-801A-404E-B4BC-F5CCCEFE54A0}" type="presParOf" srcId="{0BDE629A-4049-44BA-AC0A-0E2CCE219852}" destId="{0A6DB422-CE40-4373-86B7-2021F7A7A3D1}" srcOrd="4" destOrd="0" presId="urn:microsoft.com/office/officeart/2005/8/layout/target3"/>
    <dgm:cxn modelId="{972C9AA6-ACE7-4C56-A4EC-732151273F80}" type="presParOf" srcId="{0BDE629A-4049-44BA-AC0A-0E2CCE219852}" destId="{E3303742-241C-42E9-9816-FFAD9492FB4D}" srcOrd="5" destOrd="0" presId="urn:microsoft.com/office/officeart/2005/8/layout/target3"/>
    <dgm:cxn modelId="{9C74DE38-074E-44CF-87F5-836607DBAD4F}" type="presParOf" srcId="{0BDE629A-4049-44BA-AC0A-0E2CCE219852}" destId="{91C8EB47-26CC-41CF-8C8A-FB9591C70C2F}" srcOrd="6" destOrd="0" presId="urn:microsoft.com/office/officeart/2005/8/layout/target3"/>
    <dgm:cxn modelId="{6EE52EBD-381A-46A0-8742-78C73FA454C9}" type="presParOf" srcId="{0BDE629A-4049-44BA-AC0A-0E2CCE219852}" destId="{A271B218-5E29-4898-87A6-2290B18CF059}" srcOrd="7" destOrd="0" presId="urn:microsoft.com/office/officeart/2005/8/layout/target3"/>
    <dgm:cxn modelId="{1050B1E3-5DC6-45D8-B8F9-77D4BC523D30}" type="presParOf" srcId="{0BDE629A-4049-44BA-AC0A-0E2CCE219852}" destId="{5AAE1F03-9B24-45C7-8116-DA5887234997}" srcOrd="8" destOrd="0" presId="urn:microsoft.com/office/officeart/2005/8/layout/target3"/>
    <dgm:cxn modelId="{E6D9CEE4-689F-434C-9552-D2F6B751B28D}" type="presParOf" srcId="{0BDE629A-4049-44BA-AC0A-0E2CCE219852}" destId="{CA022298-33FE-4058-B878-1FD833764A32}" srcOrd="9" destOrd="0" presId="urn:microsoft.com/office/officeart/2005/8/layout/target3"/>
    <dgm:cxn modelId="{878915EA-7C10-4649-BD96-7B2B8415D8FE}" type="presParOf" srcId="{0BDE629A-4049-44BA-AC0A-0E2CCE219852}" destId="{4AA7D543-BC11-464C-9149-A23A10724BB2}" srcOrd="10" destOrd="0" presId="urn:microsoft.com/office/officeart/2005/8/layout/target3"/>
    <dgm:cxn modelId="{89988218-32F0-4553-977F-A1D6A5040548}" type="presParOf" srcId="{0BDE629A-4049-44BA-AC0A-0E2CCE219852}" destId="{6CFC6B4C-3583-4D4C-A5AE-9FE9E39FDAF8}" srcOrd="11" destOrd="0" presId="urn:microsoft.com/office/officeart/2005/8/layout/target3"/>
    <dgm:cxn modelId="{0289B0DB-0AC9-4B94-877E-C31B6BC03D8C}" type="presParOf" srcId="{0BDE629A-4049-44BA-AC0A-0E2CCE219852}" destId="{766FC566-BAC6-485C-A46E-E7CEF21ACA54}" srcOrd="12" destOrd="0" presId="urn:microsoft.com/office/officeart/2005/8/layout/target3"/>
    <dgm:cxn modelId="{940355A5-22EC-45BA-B16E-7802B75BB733}" type="presParOf" srcId="{0BDE629A-4049-44BA-AC0A-0E2CCE219852}" destId="{4188F0CD-2694-412F-BC82-13D9833C7A40}" srcOrd="13" destOrd="0" presId="urn:microsoft.com/office/officeart/2005/8/layout/target3"/>
    <dgm:cxn modelId="{5EE1C594-EE71-459C-85B2-783550AEB570}" type="presParOf" srcId="{0BDE629A-4049-44BA-AC0A-0E2CCE219852}" destId="{D836ED5C-E747-424D-8FD4-1848A2001201}" srcOrd="14" destOrd="0" presId="urn:microsoft.com/office/officeart/2005/8/layout/target3"/>
    <dgm:cxn modelId="{08D26761-9EF0-47E6-9E6C-E2F29B6CB1B0}" type="presParOf" srcId="{0BDE629A-4049-44BA-AC0A-0E2CCE219852}" destId="{977CD09D-1137-4668-BCCC-C9A3793D664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28724-433C-4B0F-98D5-DDF4F7F753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D2C0CF-F2A5-495E-A215-0B826305A9BF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6">
                  <a:lumMod val="75000"/>
                </a:schemeClr>
              </a:solidFill>
            </a:rPr>
            <a:t>Учебные материалы</a:t>
          </a:r>
          <a:endParaRPr lang="ru-RU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EBF4F111-7A69-416C-A15F-9E1D546DDC97}" type="parTrans" cxnId="{C67E628D-B49A-4667-B16B-2C97602AF5EC}">
      <dgm:prSet/>
      <dgm:spPr/>
      <dgm:t>
        <a:bodyPr/>
        <a:lstStyle/>
        <a:p>
          <a:endParaRPr lang="ru-RU" sz="1400"/>
        </a:p>
      </dgm:t>
    </dgm:pt>
    <dgm:pt modelId="{D0082EFE-5EE2-4928-AC44-DA6AAA01C0FC}" type="sibTrans" cxnId="{C67E628D-B49A-4667-B16B-2C97602AF5EC}">
      <dgm:prSet/>
      <dgm:spPr/>
      <dgm:t>
        <a:bodyPr/>
        <a:lstStyle/>
        <a:p>
          <a:endParaRPr lang="ru-RU" sz="1400"/>
        </a:p>
      </dgm:t>
    </dgm:pt>
    <dgm:pt modelId="{502C2699-D8A4-4B58-A9F8-A7CC09A7FBDB}">
      <dgm:prSet custT="1"/>
      <dgm:spPr/>
      <dgm:t>
        <a:bodyPr/>
        <a:lstStyle/>
        <a:p>
          <a:r>
            <a:rPr lang="ru-RU" sz="1600" b="1" dirty="0" smtClean="0"/>
            <a:t>Функциональные элементы</a:t>
          </a:r>
          <a:endParaRPr lang="ru-RU" sz="1600" b="1" dirty="0"/>
        </a:p>
      </dgm:t>
    </dgm:pt>
    <dgm:pt modelId="{F034CED1-C458-46EF-890E-179837790FF0}" type="parTrans" cxnId="{A23A22C1-AB9D-4339-8F00-A27C0D7EB2F3}">
      <dgm:prSet/>
      <dgm:spPr/>
      <dgm:t>
        <a:bodyPr/>
        <a:lstStyle/>
        <a:p>
          <a:endParaRPr lang="ru-RU" sz="1400"/>
        </a:p>
      </dgm:t>
    </dgm:pt>
    <dgm:pt modelId="{934DFC96-57FD-4A77-A60E-AB418A6DBAFD}" type="sibTrans" cxnId="{A23A22C1-AB9D-4339-8F00-A27C0D7EB2F3}">
      <dgm:prSet/>
      <dgm:spPr/>
      <dgm:t>
        <a:bodyPr/>
        <a:lstStyle/>
        <a:p>
          <a:endParaRPr lang="ru-RU" sz="1400"/>
        </a:p>
      </dgm:t>
    </dgm:pt>
    <dgm:pt modelId="{337E7430-34C7-4ADB-A9AE-DA5B833B8AA2}">
      <dgm:prSet custT="1"/>
      <dgm:spPr/>
      <dgm:t>
        <a:bodyPr/>
        <a:lstStyle/>
        <a:p>
          <a:r>
            <a:rPr lang="ru-RU" sz="1400" b="0" dirty="0" smtClean="0">
              <a:effectLst/>
              <a:latin typeface="Trebuchet MS" pitchFamily="34" charset="0"/>
            </a:rPr>
            <a:t>Сетевые учебные курсы по предметам БУП 10</a:t>
          </a:r>
          <a:r>
            <a:rPr lang="ru-RU" sz="1400" dirty="0" smtClean="0">
              <a:effectLst/>
              <a:latin typeface="Trebuchet MS" pitchFamily="34" charset="0"/>
            </a:rPr>
            <a:t>—</a:t>
          </a:r>
          <a:r>
            <a:rPr lang="ru-RU" sz="1400" b="0" dirty="0" smtClean="0">
              <a:effectLst/>
              <a:latin typeface="Trebuchet MS" pitchFamily="34" charset="0"/>
            </a:rPr>
            <a:t>11 классов </a:t>
          </a:r>
          <a:r>
            <a:rPr lang="ru-RU" sz="1400" dirty="0" smtClean="0">
              <a:effectLst/>
              <a:latin typeface="Trebuchet MS" pitchFamily="34" charset="0"/>
            </a:rPr>
            <a:t>(</a:t>
          </a:r>
          <a:r>
            <a:rPr lang="ru-RU" sz="1400" b="0" dirty="0" smtClean="0">
              <a:effectLst/>
              <a:latin typeface="Trebuchet MS" pitchFamily="34" charset="0"/>
            </a:rPr>
            <a:t>базовый и профильный уровень)</a:t>
          </a:r>
          <a:endParaRPr lang="ru-RU" sz="1400" dirty="0">
            <a:effectLst/>
            <a:latin typeface="Trebuchet MS" pitchFamily="34" charset="0"/>
          </a:endParaRPr>
        </a:p>
      </dgm:t>
    </dgm:pt>
    <dgm:pt modelId="{2C86469E-D3AF-4F08-B015-A6DC9E8CC0FA}" type="parTrans" cxnId="{CC8A96ED-90BA-4F49-8B5C-EF5D85B1E9D0}">
      <dgm:prSet/>
      <dgm:spPr/>
      <dgm:t>
        <a:bodyPr/>
        <a:lstStyle/>
        <a:p>
          <a:endParaRPr lang="ru-RU" sz="1400"/>
        </a:p>
      </dgm:t>
    </dgm:pt>
    <dgm:pt modelId="{71B1C08C-D252-41C2-BD86-1F3F47446C36}" type="sibTrans" cxnId="{CC8A96ED-90BA-4F49-8B5C-EF5D85B1E9D0}">
      <dgm:prSet/>
      <dgm:spPr/>
      <dgm:t>
        <a:bodyPr/>
        <a:lstStyle/>
        <a:p>
          <a:endParaRPr lang="ru-RU" sz="1400"/>
        </a:p>
      </dgm:t>
    </dgm:pt>
    <dgm:pt modelId="{A544B86B-6ED8-449C-9FE0-2836C4283DDE}">
      <dgm:prSet custT="1"/>
      <dgm:spPr/>
      <dgm:t>
        <a:bodyPr/>
        <a:lstStyle/>
        <a:p>
          <a:r>
            <a:rPr lang="ru-RU" sz="1400" dirty="0" smtClean="0">
              <a:effectLst/>
              <a:latin typeface="Trebuchet MS" pitchFamily="34" charset="0"/>
            </a:rPr>
            <a:t>Сетевые учебные курсы для 5 класса (русский язык, математика, история)</a:t>
          </a:r>
          <a:endParaRPr lang="ru-RU" sz="1400" dirty="0">
            <a:effectLst/>
            <a:latin typeface="Trebuchet MS" pitchFamily="34" charset="0"/>
          </a:endParaRPr>
        </a:p>
      </dgm:t>
    </dgm:pt>
    <dgm:pt modelId="{18CDEAA3-B6D8-4267-AC17-8BB930546993}" type="parTrans" cxnId="{95EF4921-51DF-4495-A700-037D226F1217}">
      <dgm:prSet/>
      <dgm:spPr/>
      <dgm:t>
        <a:bodyPr/>
        <a:lstStyle/>
        <a:p>
          <a:endParaRPr lang="ru-RU" sz="1400"/>
        </a:p>
      </dgm:t>
    </dgm:pt>
    <dgm:pt modelId="{4A0C1977-EDC1-48F2-9D89-2712257371E2}" type="sibTrans" cxnId="{95EF4921-51DF-4495-A700-037D226F1217}">
      <dgm:prSet/>
      <dgm:spPr/>
      <dgm:t>
        <a:bodyPr/>
        <a:lstStyle/>
        <a:p>
          <a:endParaRPr lang="ru-RU" sz="1400"/>
        </a:p>
      </dgm:t>
    </dgm:pt>
    <dgm:pt modelId="{4FDA49C3-0AEE-4D76-BC9F-DB466B07ACD4}">
      <dgm:prSet custT="1"/>
      <dgm:spPr/>
      <dgm:t>
        <a:bodyPr/>
        <a:lstStyle/>
        <a:p>
          <a:r>
            <a:rPr lang="ru-RU" sz="1400" dirty="0" smtClean="0">
              <a:effectLst/>
              <a:latin typeface="Trebuchet MS" pitchFamily="34" charset="0"/>
            </a:rPr>
            <a:t>Специализированные учебные материалы по предметам БУП 5—9 классов</a:t>
          </a:r>
          <a:endParaRPr lang="ru-RU" sz="1400" dirty="0">
            <a:effectLst/>
            <a:latin typeface="Trebuchet MS" pitchFamily="34" charset="0"/>
          </a:endParaRPr>
        </a:p>
      </dgm:t>
    </dgm:pt>
    <dgm:pt modelId="{AD9F5733-314E-4597-AE22-2FB9F85AD1D4}" type="parTrans" cxnId="{561EF847-7FB6-4C8F-8120-3DC4E45F675F}">
      <dgm:prSet/>
      <dgm:spPr/>
      <dgm:t>
        <a:bodyPr/>
        <a:lstStyle/>
        <a:p>
          <a:endParaRPr lang="ru-RU" sz="1400"/>
        </a:p>
      </dgm:t>
    </dgm:pt>
    <dgm:pt modelId="{B0441431-F1A7-4C27-8B3C-EAFD7CBC8F14}" type="sibTrans" cxnId="{561EF847-7FB6-4C8F-8120-3DC4E45F675F}">
      <dgm:prSet/>
      <dgm:spPr/>
      <dgm:t>
        <a:bodyPr/>
        <a:lstStyle/>
        <a:p>
          <a:endParaRPr lang="ru-RU" sz="1400"/>
        </a:p>
      </dgm:t>
    </dgm:pt>
    <dgm:pt modelId="{A955D0FF-10DB-4722-9684-959C20CF7874}">
      <dgm:prSet custT="1"/>
      <dgm:spPr/>
      <dgm:t>
        <a:bodyPr/>
        <a:lstStyle/>
        <a:p>
          <a:r>
            <a:rPr lang="ru-RU" sz="1400" b="0" dirty="0" smtClean="0">
              <a:effectLst/>
              <a:latin typeface="Trebuchet MS" pitchFamily="34" charset="0"/>
            </a:rPr>
            <a:t>Комплект сетевых материалов для подготовки к ЕГЭ (учебно-справочное пособие, ЕГЭ-тренажер, ЕГЭ-симулятор)</a:t>
          </a:r>
          <a:endParaRPr lang="ru-RU" sz="1400" dirty="0">
            <a:effectLst/>
            <a:latin typeface="Trebuchet MS" pitchFamily="34" charset="0"/>
          </a:endParaRPr>
        </a:p>
      </dgm:t>
    </dgm:pt>
    <dgm:pt modelId="{CE90889A-3489-4FB4-9D33-23A1520BC88B}" type="parTrans" cxnId="{A01205CC-B4DD-43FF-ACF8-C3F8E13CCD57}">
      <dgm:prSet/>
      <dgm:spPr/>
      <dgm:t>
        <a:bodyPr/>
        <a:lstStyle/>
        <a:p>
          <a:endParaRPr lang="ru-RU" sz="1400"/>
        </a:p>
      </dgm:t>
    </dgm:pt>
    <dgm:pt modelId="{B284B878-DAB4-4C4C-A2E5-163B0D6553DB}" type="sibTrans" cxnId="{A01205CC-B4DD-43FF-ACF8-C3F8E13CCD57}">
      <dgm:prSet/>
      <dgm:spPr/>
      <dgm:t>
        <a:bodyPr/>
        <a:lstStyle/>
        <a:p>
          <a:endParaRPr lang="ru-RU" sz="1400"/>
        </a:p>
      </dgm:t>
    </dgm:pt>
    <dgm:pt modelId="{C758A480-8A38-4E83-8EC5-B1B488953233}">
      <dgm:prSet custT="1"/>
      <dgm:spPr/>
      <dgm:t>
        <a:bodyPr/>
        <a:lstStyle/>
        <a:p>
          <a:r>
            <a:rPr lang="ru-RU" sz="1400" dirty="0" smtClean="0">
              <a:effectLst/>
              <a:latin typeface="Trebuchet MS" pitchFamily="34" charset="0"/>
            </a:rPr>
            <a:t>Интенсивный сетевой курс (ИСК) подготовки к ЕГЭ по русскому языку</a:t>
          </a:r>
          <a:endParaRPr lang="ru-RU" sz="1400" dirty="0">
            <a:effectLst/>
            <a:latin typeface="Trebuchet MS" pitchFamily="34" charset="0"/>
          </a:endParaRPr>
        </a:p>
      </dgm:t>
    </dgm:pt>
    <dgm:pt modelId="{0D44DABC-B265-4C91-8E9B-5C81CC8FF17D}" type="parTrans" cxnId="{53BE7B86-DE41-41B3-8E24-9DFB792CE3D4}">
      <dgm:prSet/>
      <dgm:spPr/>
      <dgm:t>
        <a:bodyPr/>
        <a:lstStyle/>
        <a:p>
          <a:endParaRPr lang="ru-RU" sz="1400"/>
        </a:p>
      </dgm:t>
    </dgm:pt>
    <dgm:pt modelId="{08A07C9B-C0A3-4DB1-B98A-A54FF0BFE871}" type="sibTrans" cxnId="{53BE7B86-DE41-41B3-8E24-9DFB792CE3D4}">
      <dgm:prSet/>
      <dgm:spPr/>
      <dgm:t>
        <a:bodyPr/>
        <a:lstStyle/>
        <a:p>
          <a:endParaRPr lang="ru-RU" sz="1400"/>
        </a:p>
      </dgm:t>
    </dgm:pt>
    <dgm:pt modelId="{486401E1-4FE9-4124-A139-1A3B756F6AA3}">
      <dgm:prSet custT="1"/>
      <dgm:spPr/>
      <dgm:t>
        <a:bodyPr/>
        <a:lstStyle/>
        <a:p>
          <a:r>
            <a:rPr lang="ru-RU" sz="1400" b="0" dirty="0" smtClean="0">
              <a:effectLst/>
              <a:latin typeface="Trebuchet MS" pitchFamily="34" charset="0"/>
            </a:rPr>
            <a:t>Лабораторный практикум удаленного доступа (6 курсов) по предметам </a:t>
          </a:r>
          <a:r>
            <a:rPr lang="ru-RU" sz="1400" b="0" dirty="0" err="1" smtClean="0">
              <a:effectLst/>
              <a:latin typeface="Trebuchet MS" pitchFamily="34" charset="0"/>
            </a:rPr>
            <a:t>естественно-научного</a:t>
          </a:r>
          <a:r>
            <a:rPr lang="ru-RU" sz="1400" b="0" dirty="0" smtClean="0">
              <a:effectLst/>
              <a:latin typeface="Trebuchet MS" pitchFamily="34" charset="0"/>
            </a:rPr>
            <a:t> цикла</a:t>
          </a:r>
          <a:endParaRPr lang="ru-RU" sz="1400" dirty="0">
            <a:effectLst/>
            <a:latin typeface="Trebuchet MS" pitchFamily="34" charset="0"/>
          </a:endParaRPr>
        </a:p>
      </dgm:t>
    </dgm:pt>
    <dgm:pt modelId="{C65B71C9-C335-4AED-A011-239ADD93A721}" type="parTrans" cxnId="{E9EEF497-257F-482A-BA47-F036B233F837}">
      <dgm:prSet/>
      <dgm:spPr/>
      <dgm:t>
        <a:bodyPr/>
        <a:lstStyle/>
        <a:p>
          <a:endParaRPr lang="ru-RU" sz="1400"/>
        </a:p>
      </dgm:t>
    </dgm:pt>
    <dgm:pt modelId="{5290891F-E569-41B1-9FAE-9E35401ABF81}" type="sibTrans" cxnId="{E9EEF497-257F-482A-BA47-F036B233F837}">
      <dgm:prSet/>
      <dgm:spPr/>
      <dgm:t>
        <a:bodyPr/>
        <a:lstStyle/>
        <a:p>
          <a:endParaRPr lang="ru-RU" sz="1400"/>
        </a:p>
      </dgm:t>
    </dgm:pt>
    <dgm:pt modelId="{860FFEF1-4B2C-48D5-8002-741CD8EB96B2}">
      <dgm:prSet custT="1"/>
      <dgm:spPr/>
      <dgm:t>
        <a:bodyPr/>
        <a:lstStyle/>
        <a:p>
          <a:r>
            <a:rPr lang="ru-RU" sz="1400" b="0" dirty="0" smtClean="0">
              <a:effectLst/>
              <a:latin typeface="Trebuchet MS" pitchFamily="34" charset="0"/>
            </a:rPr>
            <a:t>10 элективных курсов для профильной школы</a:t>
          </a:r>
          <a:endParaRPr lang="ru-RU" sz="1400" dirty="0">
            <a:effectLst/>
            <a:latin typeface="Trebuchet MS" pitchFamily="34" charset="0"/>
          </a:endParaRPr>
        </a:p>
      </dgm:t>
    </dgm:pt>
    <dgm:pt modelId="{FE4600E0-9C69-402C-AF39-263E647C275C}" type="parTrans" cxnId="{8A415F83-06B0-4540-94CD-EC5B5FED3B5D}">
      <dgm:prSet/>
      <dgm:spPr/>
      <dgm:t>
        <a:bodyPr/>
        <a:lstStyle/>
        <a:p>
          <a:endParaRPr lang="ru-RU" sz="1400"/>
        </a:p>
      </dgm:t>
    </dgm:pt>
    <dgm:pt modelId="{079E0407-EFD6-4667-884C-DA8A96C7F66A}" type="sibTrans" cxnId="{8A415F83-06B0-4540-94CD-EC5B5FED3B5D}">
      <dgm:prSet/>
      <dgm:spPr/>
      <dgm:t>
        <a:bodyPr/>
        <a:lstStyle/>
        <a:p>
          <a:endParaRPr lang="ru-RU" sz="1400"/>
        </a:p>
      </dgm:t>
    </dgm:pt>
    <dgm:pt modelId="{24516B50-D3CB-407D-AEBF-0EDB8F370AC0}">
      <dgm:prSet/>
      <dgm:spPr/>
      <dgm:t>
        <a:bodyPr/>
        <a:lstStyle/>
        <a:p>
          <a:r>
            <a:rPr lang="ru-RU" sz="1400" b="0" dirty="0" smtClean="0">
              <a:latin typeface="Trebuchet MS" pitchFamily="34" charset="0"/>
            </a:rPr>
            <a:t>АРМ разных категорий пользователей (учителя, ученика и т.д.)</a:t>
          </a:r>
          <a:endParaRPr lang="ru-RU" sz="1400" dirty="0">
            <a:latin typeface="Trebuchet MS" pitchFamily="34" charset="0"/>
          </a:endParaRPr>
        </a:p>
      </dgm:t>
    </dgm:pt>
    <dgm:pt modelId="{4E96C62F-E14C-47E4-A64A-C059180AACB2}" type="parTrans" cxnId="{F51006B3-B60E-4960-8834-B72F1C8DFCD1}">
      <dgm:prSet/>
      <dgm:spPr/>
      <dgm:t>
        <a:bodyPr/>
        <a:lstStyle/>
        <a:p>
          <a:endParaRPr lang="ru-RU" sz="1400"/>
        </a:p>
      </dgm:t>
    </dgm:pt>
    <dgm:pt modelId="{B7BDFD5E-8B5C-4667-860F-593698642340}" type="sibTrans" cxnId="{F51006B3-B60E-4960-8834-B72F1C8DFCD1}">
      <dgm:prSet/>
      <dgm:spPr/>
      <dgm:t>
        <a:bodyPr/>
        <a:lstStyle/>
        <a:p>
          <a:endParaRPr lang="ru-RU" sz="1400"/>
        </a:p>
      </dgm:t>
    </dgm:pt>
    <dgm:pt modelId="{FADC397C-E42C-409A-87A8-B4F22F361958}">
      <dgm:prSet custT="1"/>
      <dgm:spPr/>
      <dgm:t>
        <a:bodyPr/>
        <a:lstStyle/>
        <a:p>
          <a:r>
            <a:rPr lang="ru-RU" sz="1400" b="0" dirty="0" smtClean="0">
              <a:latin typeface="Trebuchet MS" pitchFamily="34" charset="0"/>
            </a:rPr>
            <a:t>Система коммуникаций (личные сообщения, форумы, видеоконференция) </a:t>
          </a:r>
          <a:endParaRPr lang="ru-RU" sz="1400" dirty="0">
            <a:latin typeface="Trebuchet MS" pitchFamily="34" charset="0"/>
          </a:endParaRPr>
        </a:p>
      </dgm:t>
    </dgm:pt>
    <dgm:pt modelId="{1B1D2A62-1DF4-4388-9AE0-A8B7BDCEB294}" type="parTrans" cxnId="{A16AC58B-304B-4736-83FA-F0F1D9BBFA89}">
      <dgm:prSet/>
      <dgm:spPr/>
      <dgm:t>
        <a:bodyPr/>
        <a:lstStyle/>
        <a:p>
          <a:endParaRPr lang="ru-RU" sz="1400"/>
        </a:p>
      </dgm:t>
    </dgm:pt>
    <dgm:pt modelId="{B8464B4A-CA19-4D42-80E7-2DB430DE078C}" type="sibTrans" cxnId="{A16AC58B-304B-4736-83FA-F0F1D9BBFA89}">
      <dgm:prSet/>
      <dgm:spPr/>
      <dgm:t>
        <a:bodyPr/>
        <a:lstStyle/>
        <a:p>
          <a:endParaRPr lang="ru-RU" sz="1400"/>
        </a:p>
      </dgm:t>
    </dgm:pt>
    <dgm:pt modelId="{5865F538-0002-4C38-8A43-5227085DF09F}">
      <dgm:prSet custT="1"/>
      <dgm:spPr/>
      <dgm:t>
        <a:bodyPr/>
        <a:lstStyle/>
        <a:p>
          <a:r>
            <a:rPr lang="ru-RU" sz="1400" b="0" dirty="0" smtClean="0">
              <a:latin typeface="Trebuchet MS" pitchFamily="34" charset="0"/>
            </a:rPr>
            <a:t>Система оценивания выполненных заданий</a:t>
          </a:r>
          <a:endParaRPr lang="ru-RU" sz="1400" dirty="0">
            <a:latin typeface="Trebuchet MS" pitchFamily="34" charset="0"/>
          </a:endParaRPr>
        </a:p>
      </dgm:t>
    </dgm:pt>
    <dgm:pt modelId="{460EAB99-2515-4F11-B1F4-6545CFFB153E}" type="parTrans" cxnId="{45FDF265-38E8-4F54-8E38-CD2B220C34CF}">
      <dgm:prSet/>
      <dgm:spPr/>
      <dgm:t>
        <a:bodyPr/>
        <a:lstStyle/>
        <a:p>
          <a:endParaRPr lang="ru-RU" sz="1400"/>
        </a:p>
      </dgm:t>
    </dgm:pt>
    <dgm:pt modelId="{ACE49E4B-DCAB-4AF5-97A0-E32DC27F1A93}" type="sibTrans" cxnId="{45FDF265-38E8-4F54-8E38-CD2B220C34CF}">
      <dgm:prSet/>
      <dgm:spPr/>
      <dgm:t>
        <a:bodyPr/>
        <a:lstStyle/>
        <a:p>
          <a:endParaRPr lang="ru-RU" sz="1400"/>
        </a:p>
      </dgm:t>
    </dgm:pt>
    <dgm:pt modelId="{6573F618-ABA3-41EE-995E-0E8AE41CCD2C}">
      <dgm:prSet custT="1"/>
      <dgm:spPr/>
      <dgm:t>
        <a:bodyPr/>
        <a:lstStyle/>
        <a:p>
          <a:r>
            <a:rPr lang="ru-RU" sz="1400" b="0" dirty="0" smtClean="0">
              <a:latin typeface="Trebuchet MS" pitchFamily="34" charset="0"/>
            </a:rPr>
            <a:t>Система фиксации учебных достижений (электронные журналы, электронные дневники), статистическая база</a:t>
          </a:r>
          <a:endParaRPr lang="ru-RU" sz="1400" dirty="0">
            <a:latin typeface="Trebuchet MS" pitchFamily="34" charset="0"/>
          </a:endParaRPr>
        </a:p>
      </dgm:t>
    </dgm:pt>
    <dgm:pt modelId="{3BA61E49-75DC-4569-8EE6-78998FE00CCF}" type="parTrans" cxnId="{B6E2240E-9367-4FD8-8C5F-11F154036D6E}">
      <dgm:prSet/>
      <dgm:spPr/>
      <dgm:t>
        <a:bodyPr/>
        <a:lstStyle/>
        <a:p>
          <a:endParaRPr lang="ru-RU" sz="1400"/>
        </a:p>
      </dgm:t>
    </dgm:pt>
    <dgm:pt modelId="{A4D35AD2-8DE0-4041-B167-50ADC4873DD1}" type="sibTrans" cxnId="{B6E2240E-9367-4FD8-8C5F-11F154036D6E}">
      <dgm:prSet/>
      <dgm:spPr/>
      <dgm:t>
        <a:bodyPr/>
        <a:lstStyle/>
        <a:p>
          <a:endParaRPr lang="ru-RU" sz="1400"/>
        </a:p>
      </dgm:t>
    </dgm:pt>
    <dgm:pt modelId="{0DFFD5D4-E5AB-4E4B-9163-FE159F73C218}" type="pres">
      <dgm:prSet presAssocID="{24528724-433C-4B0F-98D5-DDF4F7F75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364024-FE21-40CE-9D9B-C5E11C0F3506}" type="pres">
      <dgm:prSet presAssocID="{89D2C0CF-F2A5-495E-A215-0B826305A9BF}" presName="linNode" presStyleCnt="0"/>
      <dgm:spPr/>
      <dgm:t>
        <a:bodyPr/>
        <a:lstStyle/>
        <a:p>
          <a:endParaRPr lang="ru-RU"/>
        </a:p>
      </dgm:t>
    </dgm:pt>
    <dgm:pt modelId="{79E5566D-5D95-4E0D-AB50-2EEAE92B1293}" type="pres">
      <dgm:prSet presAssocID="{89D2C0CF-F2A5-495E-A215-0B826305A9BF}" presName="parentText" presStyleLbl="node1" presStyleIdx="0" presStyleCnt="2" custScaleX="961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74F92-9BAC-4569-B767-50248E760BC2}" type="pres">
      <dgm:prSet presAssocID="{89D2C0CF-F2A5-495E-A215-0B826305A9BF}" presName="descendantText" presStyleLbl="alignAccFollowNode1" presStyleIdx="0" presStyleCnt="2" custScaleX="127648" custScaleY="124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F1F9D-125F-485E-B258-D2372E2675DE}" type="pres">
      <dgm:prSet presAssocID="{D0082EFE-5EE2-4928-AC44-DA6AAA01C0FC}" presName="sp" presStyleCnt="0"/>
      <dgm:spPr/>
      <dgm:t>
        <a:bodyPr/>
        <a:lstStyle/>
        <a:p>
          <a:endParaRPr lang="ru-RU"/>
        </a:p>
      </dgm:t>
    </dgm:pt>
    <dgm:pt modelId="{808E5DA8-BFB1-4F40-A70A-D150CEB72561}" type="pres">
      <dgm:prSet presAssocID="{502C2699-D8A4-4B58-A9F8-A7CC09A7FBDB}" presName="linNode" presStyleCnt="0"/>
      <dgm:spPr/>
      <dgm:t>
        <a:bodyPr/>
        <a:lstStyle/>
        <a:p>
          <a:endParaRPr lang="ru-RU"/>
        </a:p>
      </dgm:t>
    </dgm:pt>
    <dgm:pt modelId="{EC071982-6A56-411F-8B70-3AAB8FF4C393}" type="pres">
      <dgm:prSet presAssocID="{502C2699-D8A4-4B58-A9F8-A7CC09A7FBDB}" presName="parentText" presStyleLbl="node1" presStyleIdx="1" presStyleCnt="2" custScaleX="820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6DD9D-0843-4A71-A721-DEFCE42853BF}" type="pres">
      <dgm:prSet presAssocID="{502C2699-D8A4-4B58-A9F8-A7CC09A7FBDB}" presName="descendantText" presStyleLbl="alignAccFollowNode1" presStyleIdx="1" presStyleCnt="2" custScaleX="110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15F83-06B0-4540-94CD-EC5B5FED3B5D}" srcId="{89D2C0CF-F2A5-495E-A215-0B826305A9BF}" destId="{860FFEF1-4B2C-48D5-8002-741CD8EB96B2}" srcOrd="1" destOrd="0" parTransId="{FE4600E0-9C69-402C-AF39-263E647C275C}" sibTransId="{079E0407-EFD6-4667-884C-DA8A96C7F66A}"/>
    <dgm:cxn modelId="{A01D1608-7687-4A6B-B7B1-7E271D1F55B9}" type="presOf" srcId="{24528724-433C-4B0F-98D5-DDF4F7F75378}" destId="{0DFFD5D4-E5AB-4E4B-9163-FE159F73C218}" srcOrd="0" destOrd="0" presId="urn:microsoft.com/office/officeart/2005/8/layout/vList5"/>
    <dgm:cxn modelId="{9E68C90A-26DC-47AB-B3E5-2227CD8EC536}" type="presOf" srcId="{5865F538-0002-4C38-8A43-5227085DF09F}" destId="{67C6DD9D-0843-4A71-A721-DEFCE42853BF}" srcOrd="0" destOrd="2" presId="urn:microsoft.com/office/officeart/2005/8/layout/vList5"/>
    <dgm:cxn modelId="{A23A22C1-AB9D-4339-8F00-A27C0D7EB2F3}" srcId="{24528724-433C-4B0F-98D5-DDF4F7F75378}" destId="{502C2699-D8A4-4B58-A9F8-A7CC09A7FBDB}" srcOrd="1" destOrd="0" parTransId="{F034CED1-C458-46EF-890E-179837790FF0}" sibTransId="{934DFC96-57FD-4A77-A60E-AB418A6DBAFD}"/>
    <dgm:cxn modelId="{7BB9F3B3-63B0-4366-B0B5-485FE839E76B}" type="presOf" srcId="{860FFEF1-4B2C-48D5-8002-741CD8EB96B2}" destId="{83D74F92-9BAC-4569-B767-50248E760BC2}" srcOrd="0" destOrd="1" presId="urn:microsoft.com/office/officeart/2005/8/layout/vList5"/>
    <dgm:cxn modelId="{E44C1C26-BC9C-44B2-99D9-415AF4002E03}" type="presOf" srcId="{4FDA49C3-0AEE-4D76-BC9F-DB466B07ACD4}" destId="{83D74F92-9BAC-4569-B767-50248E760BC2}" srcOrd="0" destOrd="3" presId="urn:microsoft.com/office/officeart/2005/8/layout/vList5"/>
    <dgm:cxn modelId="{5EE09A5B-DB52-4FA6-8AB8-283B6FCB76C8}" type="presOf" srcId="{6573F618-ABA3-41EE-995E-0E8AE41CCD2C}" destId="{67C6DD9D-0843-4A71-A721-DEFCE42853BF}" srcOrd="0" destOrd="3" presId="urn:microsoft.com/office/officeart/2005/8/layout/vList5"/>
    <dgm:cxn modelId="{C56A0C73-E865-4DCC-A5E4-A1B064E4513B}" type="presOf" srcId="{FADC397C-E42C-409A-87A8-B4F22F361958}" destId="{67C6DD9D-0843-4A71-A721-DEFCE42853BF}" srcOrd="0" destOrd="1" presId="urn:microsoft.com/office/officeart/2005/8/layout/vList5"/>
    <dgm:cxn modelId="{ADF9C5C2-CACE-41DA-AD6D-810D1EF119DF}" type="presOf" srcId="{C758A480-8A38-4E83-8EC5-B1B488953233}" destId="{83D74F92-9BAC-4569-B767-50248E760BC2}" srcOrd="0" destOrd="5" presId="urn:microsoft.com/office/officeart/2005/8/layout/vList5"/>
    <dgm:cxn modelId="{A01205CC-B4DD-43FF-ACF8-C3F8E13CCD57}" srcId="{89D2C0CF-F2A5-495E-A215-0B826305A9BF}" destId="{A955D0FF-10DB-4722-9684-959C20CF7874}" srcOrd="4" destOrd="0" parTransId="{CE90889A-3489-4FB4-9D33-23A1520BC88B}" sibTransId="{B284B878-DAB4-4C4C-A2E5-163B0D6553DB}"/>
    <dgm:cxn modelId="{CC8A96ED-90BA-4F49-8B5C-EF5D85B1E9D0}" srcId="{89D2C0CF-F2A5-495E-A215-0B826305A9BF}" destId="{337E7430-34C7-4ADB-A9AE-DA5B833B8AA2}" srcOrd="0" destOrd="0" parTransId="{2C86469E-D3AF-4F08-B015-A6DC9E8CC0FA}" sibTransId="{71B1C08C-D252-41C2-BD86-1F3F47446C36}"/>
    <dgm:cxn modelId="{9EA48AAB-926A-4A0B-8908-FA48DA03B3E8}" type="presOf" srcId="{A544B86B-6ED8-449C-9FE0-2836C4283DDE}" destId="{83D74F92-9BAC-4569-B767-50248E760BC2}" srcOrd="0" destOrd="2" presId="urn:microsoft.com/office/officeart/2005/8/layout/vList5"/>
    <dgm:cxn modelId="{4666B088-5F5E-40A7-8151-059EBDF0C4B9}" type="presOf" srcId="{486401E1-4FE9-4124-A139-1A3B756F6AA3}" destId="{83D74F92-9BAC-4569-B767-50248E760BC2}" srcOrd="0" destOrd="6" presId="urn:microsoft.com/office/officeart/2005/8/layout/vList5"/>
    <dgm:cxn modelId="{7D624A5C-C6CA-46C7-A601-94A86F5AE289}" type="presOf" srcId="{A955D0FF-10DB-4722-9684-959C20CF7874}" destId="{83D74F92-9BAC-4569-B767-50248E760BC2}" srcOrd="0" destOrd="4" presId="urn:microsoft.com/office/officeart/2005/8/layout/vList5"/>
    <dgm:cxn modelId="{9C15D976-F213-4B99-97F0-E710F1D198F9}" type="presOf" srcId="{337E7430-34C7-4ADB-A9AE-DA5B833B8AA2}" destId="{83D74F92-9BAC-4569-B767-50248E760BC2}" srcOrd="0" destOrd="0" presId="urn:microsoft.com/office/officeart/2005/8/layout/vList5"/>
    <dgm:cxn modelId="{C67E628D-B49A-4667-B16B-2C97602AF5EC}" srcId="{24528724-433C-4B0F-98D5-DDF4F7F75378}" destId="{89D2C0CF-F2A5-495E-A215-0B826305A9BF}" srcOrd="0" destOrd="0" parTransId="{EBF4F111-7A69-416C-A15F-9E1D546DDC97}" sibTransId="{D0082EFE-5EE2-4928-AC44-DA6AAA01C0FC}"/>
    <dgm:cxn modelId="{53BE7B86-DE41-41B3-8E24-9DFB792CE3D4}" srcId="{89D2C0CF-F2A5-495E-A215-0B826305A9BF}" destId="{C758A480-8A38-4E83-8EC5-B1B488953233}" srcOrd="5" destOrd="0" parTransId="{0D44DABC-B265-4C91-8E9B-5C81CC8FF17D}" sibTransId="{08A07C9B-C0A3-4DB1-B98A-A54FF0BFE871}"/>
    <dgm:cxn modelId="{0644283C-1378-4EF3-83AC-00089CB12F98}" type="presOf" srcId="{89D2C0CF-F2A5-495E-A215-0B826305A9BF}" destId="{79E5566D-5D95-4E0D-AB50-2EEAE92B1293}" srcOrd="0" destOrd="0" presId="urn:microsoft.com/office/officeart/2005/8/layout/vList5"/>
    <dgm:cxn modelId="{45FDF265-38E8-4F54-8E38-CD2B220C34CF}" srcId="{502C2699-D8A4-4B58-A9F8-A7CC09A7FBDB}" destId="{5865F538-0002-4C38-8A43-5227085DF09F}" srcOrd="2" destOrd="0" parTransId="{460EAB99-2515-4F11-B1F4-6545CFFB153E}" sibTransId="{ACE49E4B-DCAB-4AF5-97A0-E32DC27F1A93}"/>
    <dgm:cxn modelId="{F51006B3-B60E-4960-8834-B72F1C8DFCD1}" srcId="{502C2699-D8A4-4B58-A9F8-A7CC09A7FBDB}" destId="{24516B50-D3CB-407D-AEBF-0EDB8F370AC0}" srcOrd="0" destOrd="0" parTransId="{4E96C62F-E14C-47E4-A64A-C059180AACB2}" sibTransId="{B7BDFD5E-8B5C-4667-860F-593698642340}"/>
    <dgm:cxn modelId="{B6E2240E-9367-4FD8-8C5F-11F154036D6E}" srcId="{502C2699-D8A4-4B58-A9F8-A7CC09A7FBDB}" destId="{6573F618-ABA3-41EE-995E-0E8AE41CCD2C}" srcOrd="3" destOrd="0" parTransId="{3BA61E49-75DC-4569-8EE6-78998FE00CCF}" sibTransId="{A4D35AD2-8DE0-4041-B167-50ADC4873DD1}"/>
    <dgm:cxn modelId="{47A1B291-4296-4141-B270-DB6FA97E8C0C}" type="presOf" srcId="{502C2699-D8A4-4B58-A9F8-A7CC09A7FBDB}" destId="{EC071982-6A56-411F-8B70-3AAB8FF4C393}" srcOrd="0" destOrd="0" presId="urn:microsoft.com/office/officeart/2005/8/layout/vList5"/>
    <dgm:cxn modelId="{95EF4921-51DF-4495-A700-037D226F1217}" srcId="{89D2C0CF-F2A5-495E-A215-0B826305A9BF}" destId="{A544B86B-6ED8-449C-9FE0-2836C4283DDE}" srcOrd="2" destOrd="0" parTransId="{18CDEAA3-B6D8-4267-AC17-8BB930546993}" sibTransId="{4A0C1977-EDC1-48F2-9D89-2712257371E2}"/>
    <dgm:cxn modelId="{561EF847-7FB6-4C8F-8120-3DC4E45F675F}" srcId="{89D2C0CF-F2A5-495E-A215-0B826305A9BF}" destId="{4FDA49C3-0AEE-4D76-BC9F-DB466B07ACD4}" srcOrd="3" destOrd="0" parTransId="{AD9F5733-314E-4597-AE22-2FB9F85AD1D4}" sibTransId="{B0441431-F1A7-4C27-8B3C-EAFD7CBC8F14}"/>
    <dgm:cxn modelId="{E9EEF497-257F-482A-BA47-F036B233F837}" srcId="{89D2C0CF-F2A5-495E-A215-0B826305A9BF}" destId="{486401E1-4FE9-4124-A139-1A3B756F6AA3}" srcOrd="6" destOrd="0" parTransId="{C65B71C9-C335-4AED-A011-239ADD93A721}" sibTransId="{5290891F-E569-41B1-9FAE-9E35401ABF81}"/>
    <dgm:cxn modelId="{2A37BD94-9C70-483E-8202-CAEC980050AD}" type="presOf" srcId="{24516B50-D3CB-407D-AEBF-0EDB8F370AC0}" destId="{67C6DD9D-0843-4A71-A721-DEFCE42853BF}" srcOrd="0" destOrd="0" presId="urn:microsoft.com/office/officeart/2005/8/layout/vList5"/>
    <dgm:cxn modelId="{A16AC58B-304B-4736-83FA-F0F1D9BBFA89}" srcId="{502C2699-D8A4-4B58-A9F8-A7CC09A7FBDB}" destId="{FADC397C-E42C-409A-87A8-B4F22F361958}" srcOrd="1" destOrd="0" parTransId="{1B1D2A62-1DF4-4388-9AE0-A8B7BDCEB294}" sibTransId="{B8464B4A-CA19-4D42-80E7-2DB430DE078C}"/>
    <dgm:cxn modelId="{96AA83DA-57DD-4985-AB42-C44851F0DDF2}" type="presParOf" srcId="{0DFFD5D4-E5AB-4E4B-9163-FE159F73C218}" destId="{BB364024-FE21-40CE-9D9B-C5E11C0F3506}" srcOrd="0" destOrd="0" presId="urn:microsoft.com/office/officeart/2005/8/layout/vList5"/>
    <dgm:cxn modelId="{00E61C33-CB7A-4C25-8639-1D633CB1399D}" type="presParOf" srcId="{BB364024-FE21-40CE-9D9B-C5E11C0F3506}" destId="{79E5566D-5D95-4E0D-AB50-2EEAE92B1293}" srcOrd="0" destOrd="0" presId="urn:microsoft.com/office/officeart/2005/8/layout/vList5"/>
    <dgm:cxn modelId="{1403DF5E-A6F4-4EA6-8A69-D1FD22940FE3}" type="presParOf" srcId="{BB364024-FE21-40CE-9D9B-C5E11C0F3506}" destId="{83D74F92-9BAC-4569-B767-50248E760BC2}" srcOrd="1" destOrd="0" presId="urn:microsoft.com/office/officeart/2005/8/layout/vList5"/>
    <dgm:cxn modelId="{8971D84F-C1D7-493D-8461-9BFE474F47D1}" type="presParOf" srcId="{0DFFD5D4-E5AB-4E4B-9163-FE159F73C218}" destId="{8FAF1F9D-125F-485E-B258-D2372E2675DE}" srcOrd="1" destOrd="0" presId="urn:microsoft.com/office/officeart/2005/8/layout/vList5"/>
    <dgm:cxn modelId="{63325B83-9250-4A12-8BC7-5C31A713598F}" type="presParOf" srcId="{0DFFD5D4-E5AB-4E4B-9163-FE159F73C218}" destId="{808E5DA8-BFB1-4F40-A70A-D150CEB72561}" srcOrd="2" destOrd="0" presId="urn:microsoft.com/office/officeart/2005/8/layout/vList5"/>
    <dgm:cxn modelId="{AC3DAD74-C6A2-4728-AEDC-F1455B944E93}" type="presParOf" srcId="{808E5DA8-BFB1-4F40-A70A-D150CEB72561}" destId="{EC071982-6A56-411F-8B70-3AAB8FF4C393}" srcOrd="0" destOrd="0" presId="urn:microsoft.com/office/officeart/2005/8/layout/vList5"/>
    <dgm:cxn modelId="{19676B96-9A1F-4C1D-A232-819D63BF3FC9}" type="presParOf" srcId="{808E5DA8-BFB1-4F40-A70A-D150CEB72561}" destId="{67C6DD9D-0843-4A71-A721-DEFCE42853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89AD07-B346-4B76-AD6D-A781AF21006C}" type="doc">
      <dgm:prSet loTypeId="urn:microsoft.com/office/officeart/2005/8/layout/radial3" loCatId="relationship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9EE77754-A1A2-4274-B96B-2504A86C99B6}">
      <dgm:prSet phldrT="[Текст]" custT="1"/>
      <dgm:spPr/>
      <dgm:t>
        <a:bodyPr/>
        <a:lstStyle/>
        <a:p>
          <a:r>
            <a:rPr lang="ru-RU" sz="1600" b="1" dirty="0" smtClean="0">
              <a:latin typeface="Trebuchet MS" pitchFamily="34" charset="0"/>
            </a:rPr>
            <a:t>Эффективное формирование предметных, </a:t>
          </a:r>
          <a:r>
            <a:rPr lang="ru-RU" sz="1600" b="1" dirty="0" err="1" smtClean="0">
              <a:latin typeface="Trebuchet MS" pitchFamily="34" charset="0"/>
            </a:rPr>
            <a:t>метапредметных</a:t>
          </a:r>
          <a:r>
            <a:rPr lang="ru-RU" sz="1600" b="1" dirty="0" smtClean="0">
              <a:latin typeface="Trebuchet MS" pitchFamily="34" charset="0"/>
            </a:rPr>
            <a:t> и личностных навыков, универсальных учебных действий</a:t>
          </a:r>
          <a:endParaRPr lang="ru-RU" sz="1600" dirty="0">
            <a:latin typeface="Trebuchet MS" pitchFamily="34" charset="0"/>
          </a:endParaRPr>
        </a:p>
      </dgm:t>
    </dgm:pt>
    <dgm:pt modelId="{8E3E7302-0E1F-4EF9-8EC3-792890242C02}" type="parTrans" cxnId="{754115B9-E474-4D7F-9EFF-ACA4F58E176E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E9261D3C-E9FC-4C69-8ACB-400FF470F5C3}" type="sibTrans" cxnId="{754115B9-E474-4D7F-9EFF-ACA4F58E176E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F492AD6E-08A8-43BC-96C4-974921CEF17E}">
      <dgm:prSet phldrT="[Текст]"/>
      <dgm:spPr/>
      <dgm:t>
        <a:bodyPr/>
        <a:lstStyle/>
        <a:p>
          <a:r>
            <a:rPr lang="ru-RU" b="1" dirty="0" smtClean="0">
              <a:latin typeface="Trebuchet MS" pitchFamily="34" charset="0"/>
            </a:rPr>
            <a:t>Реализация индивидуальной образовательной траектории</a:t>
          </a:r>
          <a:endParaRPr lang="ru-RU" dirty="0">
            <a:latin typeface="Trebuchet MS" pitchFamily="34" charset="0"/>
          </a:endParaRPr>
        </a:p>
      </dgm:t>
    </dgm:pt>
    <dgm:pt modelId="{C1993F1D-C46A-4CA6-8347-293951F51F34}" type="parTrans" cxnId="{B18D4731-91D3-457E-B8AF-DDFE943ADF00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DB51D8AB-5821-46B1-A8DC-CC8A95F1D3C0}" type="sibTrans" cxnId="{B18D4731-91D3-457E-B8AF-DDFE943ADF00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2C264FB6-00E1-4757-AC1B-A3A4CAF43D60}">
      <dgm:prSet phldrT="[Текст]" custT="1"/>
      <dgm:spPr/>
      <dgm:t>
        <a:bodyPr/>
        <a:lstStyle/>
        <a:p>
          <a:r>
            <a:rPr lang="ru-RU" sz="1000" b="1" dirty="0" smtClean="0">
              <a:latin typeface="Trebuchet MS" pitchFamily="34" charset="0"/>
            </a:rPr>
            <a:t>Проектная деятельность с использованием цифровых образовательных ресурсов</a:t>
          </a:r>
          <a:endParaRPr lang="ru-RU" sz="1000" dirty="0">
            <a:latin typeface="Trebuchet MS" pitchFamily="34" charset="0"/>
          </a:endParaRPr>
        </a:p>
      </dgm:t>
    </dgm:pt>
    <dgm:pt modelId="{CAD87A11-46B2-4B24-A163-D0EC4F5C6FFA}" type="parTrans" cxnId="{301D99B0-4266-4B57-9B9C-5627FC8AE1A9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2FC85348-2B26-4129-91D0-F9F514A25452}" type="sibTrans" cxnId="{301D99B0-4266-4B57-9B9C-5627FC8AE1A9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DD1877D1-A412-429B-BB16-30AD0C0CACAE}">
      <dgm:prSet/>
      <dgm:spPr/>
      <dgm:t>
        <a:bodyPr/>
        <a:lstStyle/>
        <a:p>
          <a:r>
            <a:rPr lang="ru-RU" b="1" dirty="0" smtClean="0">
              <a:latin typeface="Trebuchet MS" pitchFamily="34" charset="0"/>
            </a:rPr>
            <a:t>Использование современных учебных средств, (мобильных телефонов, </a:t>
          </a:r>
          <a:r>
            <a:rPr lang="en-US" b="1" dirty="0" err="1" smtClean="0">
              <a:latin typeface="Trebuchet MS" pitchFamily="34" charset="0"/>
            </a:rPr>
            <a:t>Ipad</a:t>
          </a:r>
          <a:r>
            <a:rPr lang="en-US" b="1" dirty="0" smtClean="0">
              <a:latin typeface="Trebuchet MS" pitchFamily="34" charset="0"/>
            </a:rPr>
            <a:t> </a:t>
          </a:r>
          <a:r>
            <a:rPr lang="ru-RU" b="1" dirty="0" smtClean="0">
              <a:latin typeface="Trebuchet MS" pitchFamily="34" charset="0"/>
            </a:rPr>
            <a:t>и т.п. )</a:t>
          </a:r>
          <a:endParaRPr lang="ru-RU" dirty="0">
            <a:latin typeface="Trebuchet MS" pitchFamily="34" charset="0"/>
          </a:endParaRPr>
        </a:p>
      </dgm:t>
    </dgm:pt>
    <dgm:pt modelId="{BB149C87-44CB-4666-8B5E-DAC70EFE4DD4}" type="parTrans" cxnId="{DC7E569F-7E46-44AD-9F33-C402C70E231B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001FB01D-4A8E-4C2B-AF89-FD27CF36A44B}" type="sibTrans" cxnId="{DC7E569F-7E46-44AD-9F33-C402C70E231B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1FECC039-1855-4668-B013-9BC5F6B16C79}">
      <dgm:prSet/>
      <dgm:spPr/>
      <dgm:t>
        <a:bodyPr/>
        <a:lstStyle/>
        <a:p>
          <a:r>
            <a:rPr lang="ru-RU" b="1" dirty="0" smtClean="0">
              <a:latin typeface="Trebuchet MS" pitchFamily="34" charset="0"/>
            </a:rPr>
            <a:t>Получение оперативной информации о собственных учебных достижениях</a:t>
          </a:r>
          <a:endParaRPr lang="ru-RU" dirty="0">
            <a:latin typeface="Trebuchet MS" pitchFamily="34" charset="0"/>
          </a:endParaRPr>
        </a:p>
      </dgm:t>
    </dgm:pt>
    <dgm:pt modelId="{61FEA6FC-9E8F-4A6C-851C-E643CC02B46C}" type="parTrans" cxnId="{C6B638A3-93C5-46F5-AF40-05D0649F565F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D715052D-B15F-44C9-AC87-5BCC52728175}" type="sibTrans" cxnId="{C6B638A3-93C5-46F5-AF40-05D0649F565F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2D75406A-D2D5-4C56-A35F-2BF1219B1F32}">
      <dgm:prSet/>
      <dgm:spPr/>
      <dgm:t>
        <a:bodyPr/>
        <a:lstStyle/>
        <a:p>
          <a:r>
            <a:rPr lang="ru-RU" b="1" dirty="0" smtClean="0">
              <a:latin typeface="Trebuchet MS" pitchFamily="34" charset="0"/>
            </a:rPr>
            <a:t>Эффективная социализация</a:t>
          </a:r>
          <a:endParaRPr lang="ru-RU" dirty="0">
            <a:latin typeface="Trebuchet MS" pitchFamily="34" charset="0"/>
          </a:endParaRPr>
        </a:p>
      </dgm:t>
    </dgm:pt>
    <dgm:pt modelId="{AEBE530A-D06A-4ABE-AFBA-60C3F0B3C56A}" type="parTrans" cxnId="{034335E6-3604-45D6-8A32-ECAF2EAA4CE9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954985A5-C612-48EA-B4C8-BDE1B3F701E6}" type="sibTrans" cxnId="{034335E6-3604-45D6-8A32-ECAF2EAA4CE9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EF57D178-E786-43EE-BCBD-A6085AD6D279}">
      <dgm:prSet/>
      <dgm:spPr/>
      <dgm:t>
        <a:bodyPr/>
        <a:lstStyle/>
        <a:p>
          <a:endParaRPr lang="ru-RU" b="1" dirty="0" smtClean="0">
            <a:latin typeface="Trebuchet MS" pitchFamily="34" charset="0"/>
          </a:endParaRPr>
        </a:p>
        <a:p>
          <a:r>
            <a:rPr lang="ru-RU" b="1" dirty="0" smtClean="0">
              <a:latin typeface="Trebuchet MS" pitchFamily="34" charset="0"/>
            </a:rPr>
            <a:t>Возможность принимать участие в управлении учебным процессом</a:t>
          </a:r>
          <a:endParaRPr lang="ru-RU" dirty="0">
            <a:latin typeface="Trebuchet MS" pitchFamily="34" charset="0"/>
          </a:endParaRPr>
        </a:p>
      </dgm:t>
    </dgm:pt>
    <dgm:pt modelId="{0D5DD970-26B2-4AD4-9DA1-38FAA898391F}" type="parTrans" cxnId="{F1D7C577-EF0C-4A2E-B681-03D79F603BC0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18BD1334-1E29-4BAA-A2DC-F5D8F95CE0A8}" type="sibTrans" cxnId="{F1D7C577-EF0C-4A2E-B681-03D79F603BC0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191BFABD-A172-4CD3-A568-50F8F475D395}">
      <dgm:prSet/>
      <dgm:spPr/>
      <dgm:t>
        <a:bodyPr/>
        <a:lstStyle/>
        <a:p>
          <a:r>
            <a:rPr lang="ru-RU" b="1" dirty="0" smtClean="0">
              <a:latin typeface="Trebuchet MS" pitchFamily="34" charset="0"/>
            </a:rPr>
            <a:t>Эффективная подготовка к итоговой аттестации и ЕГЭ</a:t>
          </a:r>
          <a:endParaRPr lang="ru-RU" dirty="0">
            <a:latin typeface="Trebuchet MS" pitchFamily="34" charset="0"/>
          </a:endParaRPr>
        </a:p>
      </dgm:t>
    </dgm:pt>
    <dgm:pt modelId="{EE926ECF-A1C0-4B1F-BA03-F6746D16B3B8}" type="parTrans" cxnId="{A4ED922D-60CE-4CE6-8EF7-B56FA878A954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BD287B5F-9B3E-42EA-BA29-90D212A3EA80}" type="sibTrans" cxnId="{A4ED922D-60CE-4CE6-8EF7-B56FA878A954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7D4E50B3-23CC-499B-9F3F-DBFFE13ADBC0}">
      <dgm:prSet/>
      <dgm:spPr/>
      <dgm:t>
        <a:bodyPr/>
        <a:lstStyle/>
        <a:p>
          <a:r>
            <a:rPr lang="ru-RU" b="1" dirty="0" smtClean="0">
              <a:latin typeface="Trebuchet MS" pitchFamily="34" charset="0"/>
            </a:rPr>
            <a:t>Психологический и физический комфорт в процессе обучения</a:t>
          </a:r>
        </a:p>
      </dgm:t>
    </dgm:pt>
    <dgm:pt modelId="{2E67C8AA-A259-4BD3-921B-EB48CA9A88E0}" type="parTrans" cxnId="{26AE4CE4-ADAD-438F-9B22-6E7A129DF5E0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02DD88E3-E908-49E3-88A3-D409929E77C9}" type="sibTrans" cxnId="{26AE4CE4-ADAD-438F-9B22-6E7A129DF5E0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269CAEFA-3CCC-4EAF-B5CD-B52060C45928}">
      <dgm:prSet/>
      <dgm:spPr/>
      <dgm:t>
        <a:bodyPr/>
        <a:lstStyle/>
        <a:p>
          <a:r>
            <a:rPr lang="ru-RU" b="1" dirty="0" smtClean="0">
              <a:latin typeface="Trebuchet MS" pitchFamily="34" charset="0"/>
            </a:rPr>
            <a:t>Современные способы взаимодействия с остальными участниками учебного процесса </a:t>
          </a:r>
          <a:endParaRPr lang="ru-RU" dirty="0">
            <a:latin typeface="Trebuchet MS" pitchFamily="34" charset="0"/>
          </a:endParaRPr>
        </a:p>
      </dgm:t>
    </dgm:pt>
    <dgm:pt modelId="{9BAFE5D3-E6A4-4960-8924-82564DE71EDB}" type="parTrans" cxnId="{7C0D4AC1-6989-419C-9117-A4066540CC0F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6D568BFF-EA93-4278-8C37-0789B55F084D}" type="sibTrans" cxnId="{7C0D4AC1-6989-419C-9117-A4066540CC0F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20610AF6-DFC3-4E9D-A84F-A2091EC06E03}">
      <dgm:prSet/>
      <dgm:spPr/>
      <dgm:t>
        <a:bodyPr/>
        <a:lstStyle/>
        <a:p>
          <a:r>
            <a:rPr lang="ru-RU" b="1" dirty="0" smtClean="0">
              <a:latin typeface="Trebuchet MS" pitchFamily="34" charset="0"/>
            </a:rPr>
            <a:t>Повышение мотивации к обучению</a:t>
          </a:r>
          <a:endParaRPr lang="ru-RU" dirty="0">
            <a:latin typeface="Trebuchet MS" pitchFamily="34" charset="0"/>
          </a:endParaRPr>
        </a:p>
      </dgm:t>
    </dgm:pt>
    <dgm:pt modelId="{82A2EA44-A674-4061-838E-7238A03943C6}" type="parTrans" cxnId="{069E6CE1-2E1E-4219-A5B4-6C4FC0DAF6ED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2FB56B32-C789-4A10-8DF8-1A99B26DEB93}" type="sibTrans" cxnId="{069E6CE1-2E1E-4219-A5B4-6C4FC0DAF6ED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A6748751-08BB-490E-9C9A-B2CB73D29DAC}" type="pres">
      <dgm:prSet presAssocID="{E489AD07-B346-4B76-AD6D-A781AF2100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57222F-BBBE-46F5-9829-75DC0AC8C1A4}" type="pres">
      <dgm:prSet presAssocID="{E489AD07-B346-4B76-AD6D-A781AF21006C}" presName="radial" presStyleCnt="0">
        <dgm:presLayoutVars>
          <dgm:animLvl val="ctr"/>
        </dgm:presLayoutVars>
      </dgm:prSet>
      <dgm:spPr/>
    </dgm:pt>
    <dgm:pt modelId="{8975A973-C939-4EE1-94DA-DB8D595DCD82}" type="pres">
      <dgm:prSet presAssocID="{9EE77754-A1A2-4274-B96B-2504A86C99B6}" presName="centerShape" presStyleLbl="vennNode1" presStyleIdx="0" presStyleCnt="11"/>
      <dgm:spPr/>
      <dgm:t>
        <a:bodyPr/>
        <a:lstStyle/>
        <a:p>
          <a:endParaRPr lang="ru-RU"/>
        </a:p>
      </dgm:t>
    </dgm:pt>
    <dgm:pt modelId="{63BC1D0A-AAD7-44DA-93EB-1A3300C807DA}" type="pres">
      <dgm:prSet presAssocID="{F492AD6E-08A8-43BC-96C4-974921CEF17E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E888A-58F1-47F4-8F63-B58CCB35A2F4}" type="pres">
      <dgm:prSet presAssocID="{EF57D178-E786-43EE-BCBD-A6085AD6D279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59180-BCE4-4AE2-AA22-6CE7833B045A}" type="pres">
      <dgm:prSet presAssocID="{7D4E50B3-23CC-499B-9F3F-DBFFE13ADBC0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519C5-6721-4EF1-A920-9009075648E4}" type="pres">
      <dgm:prSet presAssocID="{20610AF6-DFC3-4E9D-A84F-A2091EC06E03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5CE43-25E9-494F-8EAF-FC88B8C15D80}" type="pres">
      <dgm:prSet presAssocID="{191BFABD-A172-4CD3-A568-50F8F475D395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D6160-CDCA-423C-8BBC-4817D3A55964}" type="pres">
      <dgm:prSet presAssocID="{1FECC039-1855-4668-B013-9BC5F6B16C79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2E263-F417-4C9B-9E65-B6D9752E51A0}" type="pres">
      <dgm:prSet presAssocID="{2D75406A-D2D5-4C56-A35F-2BF1219B1F32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59D62-92B1-487D-9FB3-117CB678537D}" type="pres">
      <dgm:prSet presAssocID="{269CAEFA-3CCC-4EAF-B5CD-B52060C45928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DD35-5544-481D-B9EF-8C0CA92028E7}" type="pres">
      <dgm:prSet presAssocID="{DD1877D1-A412-429B-BB16-30AD0C0CACAE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34158-018B-43D9-B19C-823189BAEEDA}" type="pres">
      <dgm:prSet presAssocID="{2C264FB6-00E1-4757-AC1B-A3A4CAF43D60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D4731-91D3-457E-B8AF-DDFE943ADF00}" srcId="{9EE77754-A1A2-4274-B96B-2504A86C99B6}" destId="{F492AD6E-08A8-43BC-96C4-974921CEF17E}" srcOrd="0" destOrd="0" parTransId="{C1993F1D-C46A-4CA6-8347-293951F51F34}" sibTransId="{DB51D8AB-5821-46B1-A8DC-CC8A95F1D3C0}"/>
    <dgm:cxn modelId="{51E490F2-DF84-4735-BFF1-86FB5803399B}" type="presOf" srcId="{DD1877D1-A412-429B-BB16-30AD0C0CACAE}" destId="{D623DD35-5544-481D-B9EF-8C0CA92028E7}" srcOrd="0" destOrd="0" presId="urn:microsoft.com/office/officeart/2005/8/layout/radial3"/>
    <dgm:cxn modelId="{FAAD0F62-2BEA-41E3-9E9A-897B2429F723}" type="presOf" srcId="{F492AD6E-08A8-43BC-96C4-974921CEF17E}" destId="{63BC1D0A-AAD7-44DA-93EB-1A3300C807DA}" srcOrd="0" destOrd="0" presId="urn:microsoft.com/office/officeart/2005/8/layout/radial3"/>
    <dgm:cxn modelId="{4FFF0032-6C1C-4C43-B520-9727EF24B72A}" type="presOf" srcId="{1FECC039-1855-4668-B013-9BC5F6B16C79}" destId="{4E7D6160-CDCA-423C-8BBC-4817D3A55964}" srcOrd="0" destOrd="0" presId="urn:microsoft.com/office/officeart/2005/8/layout/radial3"/>
    <dgm:cxn modelId="{7C0D4AC1-6989-419C-9117-A4066540CC0F}" srcId="{9EE77754-A1A2-4274-B96B-2504A86C99B6}" destId="{269CAEFA-3CCC-4EAF-B5CD-B52060C45928}" srcOrd="7" destOrd="0" parTransId="{9BAFE5D3-E6A4-4960-8924-82564DE71EDB}" sibTransId="{6D568BFF-EA93-4278-8C37-0789B55F084D}"/>
    <dgm:cxn modelId="{C6B638A3-93C5-46F5-AF40-05D0649F565F}" srcId="{9EE77754-A1A2-4274-B96B-2504A86C99B6}" destId="{1FECC039-1855-4668-B013-9BC5F6B16C79}" srcOrd="5" destOrd="0" parTransId="{61FEA6FC-9E8F-4A6C-851C-E643CC02B46C}" sibTransId="{D715052D-B15F-44C9-AC87-5BCC52728175}"/>
    <dgm:cxn modelId="{DC7E569F-7E46-44AD-9F33-C402C70E231B}" srcId="{9EE77754-A1A2-4274-B96B-2504A86C99B6}" destId="{DD1877D1-A412-429B-BB16-30AD0C0CACAE}" srcOrd="8" destOrd="0" parTransId="{BB149C87-44CB-4666-8B5E-DAC70EFE4DD4}" sibTransId="{001FB01D-4A8E-4C2B-AF89-FD27CF36A44B}"/>
    <dgm:cxn modelId="{7928D60A-EE68-4C0D-A48F-4F7221637405}" type="presOf" srcId="{EF57D178-E786-43EE-BCBD-A6085AD6D279}" destId="{531E888A-58F1-47F4-8F63-B58CCB35A2F4}" srcOrd="0" destOrd="0" presId="urn:microsoft.com/office/officeart/2005/8/layout/radial3"/>
    <dgm:cxn modelId="{E34D3D6A-C7CC-4210-B6BF-4813EAB13F98}" type="presOf" srcId="{20610AF6-DFC3-4E9D-A84F-A2091EC06E03}" destId="{999519C5-6721-4EF1-A920-9009075648E4}" srcOrd="0" destOrd="0" presId="urn:microsoft.com/office/officeart/2005/8/layout/radial3"/>
    <dgm:cxn modelId="{034335E6-3604-45D6-8A32-ECAF2EAA4CE9}" srcId="{9EE77754-A1A2-4274-B96B-2504A86C99B6}" destId="{2D75406A-D2D5-4C56-A35F-2BF1219B1F32}" srcOrd="6" destOrd="0" parTransId="{AEBE530A-D06A-4ABE-AFBA-60C3F0B3C56A}" sibTransId="{954985A5-C612-48EA-B4C8-BDE1B3F701E6}"/>
    <dgm:cxn modelId="{2C2B804A-9BD6-4C32-9CBA-D12470EBCF29}" type="presOf" srcId="{7D4E50B3-23CC-499B-9F3F-DBFFE13ADBC0}" destId="{04259180-BCE4-4AE2-AA22-6CE7833B045A}" srcOrd="0" destOrd="0" presId="urn:microsoft.com/office/officeart/2005/8/layout/radial3"/>
    <dgm:cxn modelId="{754115B9-E474-4D7F-9EFF-ACA4F58E176E}" srcId="{E489AD07-B346-4B76-AD6D-A781AF21006C}" destId="{9EE77754-A1A2-4274-B96B-2504A86C99B6}" srcOrd="0" destOrd="0" parTransId="{8E3E7302-0E1F-4EF9-8EC3-792890242C02}" sibTransId="{E9261D3C-E9FC-4C69-8ACB-400FF470F5C3}"/>
    <dgm:cxn modelId="{1E403472-E6A5-41A6-932D-B28D5BCD912D}" type="presOf" srcId="{269CAEFA-3CCC-4EAF-B5CD-B52060C45928}" destId="{A9459D62-92B1-487D-9FB3-117CB678537D}" srcOrd="0" destOrd="0" presId="urn:microsoft.com/office/officeart/2005/8/layout/radial3"/>
    <dgm:cxn modelId="{F3B18A25-E620-48BF-8960-89D364A5C4A7}" type="presOf" srcId="{2C264FB6-00E1-4757-AC1B-A3A4CAF43D60}" destId="{F0334158-018B-43D9-B19C-823189BAEEDA}" srcOrd="0" destOrd="0" presId="urn:microsoft.com/office/officeart/2005/8/layout/radial3"/>
    <dgm:cxn modelId="{301D99B0-4266-4B57-9B9C-5627FC8AE1A9}" srcId="{9EE77754-A1A2-4274-B96B-2504A86C99B6}" destId="{2C264FB6-00E1-4757-AC1B-A3A4CAF43D60}" srcOrd="9" destOrd="0" parTransId="{CAD87A11-46B2-4B24-A163-D0EC4F5C6FFA}" sibTransId="{2FC85348-2B26-4129-91D0-F9F514A25452}"/>
    <dgm:cxn modelId="{5C1F25F6-708A-4698-93AF-32D0733C8D1C}" type="presOf" srcId="{E489AD07-B346-4B76-AD6D-A781AF21006C}" destId="{A6748751-08BB-490E-9C9A-B2CB73D29DAC}" srcOrd="0" destOrd="0" presId="urn:microsoft.com/office/officeart/2005/8/layout/radial3"/>
    <dgm:cxn modelId="{F1D7C577-EF0C-4A2E-B681-03D79F603BC0}" srcId="{9EE77754-A1A2-4274-B96B-2504A86C99B6}" destId="{EF57D178-E786-43EE-BCBD-A6085AD6D279}" srcOrd="1" destOrd="0" parTransId="{0D5DD970-26B2-4AD4-9DA1-38FAA898391F}" sibTransId="{18BD1334-1E29-4BAA-A2DC-F5D8F95CE0A8}"/>
    <dgm:cxn modelId="{069E6CE1-2E1E-4219-A5B4-6C4FC0DAF6ED}" srcId="{9EE77754-A1A2-4274-B96B-2504A86C99B6}" destId="{20610AF6-DFC3-4E9D-A84F-A2091EC06E03}" srcOrd="3" destOrd="0" parTransId="{82A2EA44-A674-4061-838E-7238A03943C6}" sibTransId="{2FB56B32-C789-4A10-8DF8-1A99B26DEB93}"/>
    <dgm:cxn modelId="{261DE34A-6EFD-4B5B-A314-ADDD6668A2FD}" type="presOf" srcId="{191BFABD-A172-4CD3-A568-50F8F475D395}" destId="{BA25CE43-25E9-494F-8EAF-FC88B8C15D80}" srcOrd="0" destOrd="0" presId="urn:microsoft.com/office/officeart/2005/8/layout/radial3"/>
    <dgm:cxn modelId="{A4ED922D-60CE-4CE6-8EF7-B56FA878A954}" srcId="{9EE77754-A1A2-4274-B96B-2504A86C99B6}" destId="{191BFABD-A172-4CD3-A568-50F8F475D395}" srcOrd="4" destOrd="0" parTransId="{EE926ECF-A1C0-4B1F-BA03-F6746D16B3B8}" sibTransId="{BD287B5F-9B3E-42EA-BA29-90D212A3EA80}"/>
    <dgm:cxn modelId="{F2FF85E5-2394-4D43-8BA2-9B8D2BED0E92}" type="presOf" srcId="{9EE77754-A1A2-4274-B96B-2504A86C99B6}" destId="{8975A973-C939-4EE1-94DA-DB8D595DCD82}" srcOrd="0" destOrd="0" presId="urn:microsoft.com/office/officeart/2005/8/layout/radial3"/>
    <dgm:cxn modelId="{26AE4CE4-ADAD-438F-9B22-6E7A129DF5E0}" srcId="{9EE77754-A1A2-4274-B96B-2504A86C99B6}" destId="{7D4E50B3-23CC-499B-9F3F-DBFFE13ADBC0}" srcOrd="2" destOrd="0" parTransId="{2E67C8AA-A259-4BD3-921B-EB48CA9A88E0}" sibTransId="{02DD88E3-E908-49E3-88A3-D409929E77C9}"/>
    <dgm:cxn modelId="{9B28EC03-8E33-4AFA-843F-29E3A86B54FD}" type="presOf" srcId="{2D75406A-D2D5-4C56-A35F-2BF1219B1F32}" destId="{8992E263-F417-4C9B-9E65-B6D9752E51A0}" srcOrd="0" destOrd="0" presId="urn:microsoft.com/office/officeart/2005/8/layout/radial3"/>
    <dgm:cxn modelId="{01BAF970-96DB-48B2-874A-C92609DF01C6}" type="presParOf" srcId="{A6748751-08BB-490E-9C9A-B2CB73D29DAC}" destId="{1B57222F-BBBE-46F5-9829-75DC0AC8C1A4}" srcOrd="0" destOrd="0" presId="urn:microsoft.com/office/officeart/2005/8/layout/radial3"/>
    <dgm:cxn modelId="{D77D5DAD-C8AC-42F6-8321-7E586CA7EB6B}" type="presParOf" srcId="{1B57222F-BBBE-46F5-9829-75DC0AC8C1A4}" destId="{8975A973-C939-4EE1-94DA-DB8D595DCD82}" srcOrd="0" destOrd="0" presId="urn:microsoft.com/office/officeart/2005/8/layout/radial3"/>
    <dgm:cxn modelId="{449BD3D0-9DAA-4080-AB45-9D5A257D2D31}" type="presParOf" srcId="{1B57222F-BBBE-46F5-9829-75DC0AC8C1A4}" destId="{63BC1D0A-AAD7-44DA-93EB-1A3300C807DA}" srcOrd="1" destOrd="0" presId="urn:microsoft.com/office/officeart/2005/8/layout/radial3"/>
    <dgm:cxn modelId="{8510AD39-7843-495E-B02C-B567F6D1E4B5}" type="presParOf" srcId="{1B57222F-BBBE-46F5-9829-75DC0AC8C1A4}" destId="{531E888A-58F1-47F4-8F63-B58CCB35A2F4}" srcOrd="2" destOrd="0" presId="urn:microsoft.com/office/officeart/2005/8/layout/radial3"/>
    <dgm:cxn modelId="{2804EE1C-0941-4153-A938-64A30B49680C}" type="presParOf" srcId="{1B57222F-BBBE-46F5-9829-75DC0AC8C1A4}" destId="{04259180-BCE4-4AE2-AA22-6CE7833B045A}" srcOrd="3" destOrd="0" presId="urn:microsoft.com/office/officeart/2005/8/layout/radial3"/>
    <dgm:cxn modelId="{06E40959-C485-473E-8564-3561DA36EFA8}" type="presParOf" srcId="{1B57222F-BBBE-46F5-9829-75DC0AC8C1A4}" destId="{999519C5-6721-4EF1-A920-9009075648E4}" srcOrd="4" destOrd="0" presId="urn:microsoft.com/office/officeart/2005/8/layout/radial3"/>
    <dgm:cxn modelId="{A51DB05F-086C-4EDF-A135-E402D100C6C0}" type="presParOf" srcId="{1B57222F-BBBE-46F5-9829-75DC0AC8C1A4}" destId="{BA25CE43-25E9-494F-8EAF-FC88B8C15D80}" srcOrd="5" destOrd="0" presId="urn:microsoft.com/office/officeart/2005/8/layout/radial3"/>
    <dgm:cxn modelId="{A1FBE9B5-7EDA-49C7-A946-4F51577E8E8C}" type="presParOf" srcId="{1B57222F-BBBE-46F5-9829-75DC0AC8C1A4}" destId="{4E7D6160-CDCA-423C-8BBC-4817D3A55964}" srcOrd="6" destOrd="0" presId="urn:microsoft.com/office/officeart/2005/8/layout/radial3"/>
    <dgm:cxn modelId="{09DE6883-FD72-4C58-9686-EE5F7F545C71}" type="presParOf" srcId="{1B57222F-BBBE-46F5-9829-75DC0AC8C1A4}" destId="{8992E263-F417-4C9B-9E65-B6D9752E51A0}" srcOrd="7" destOrd="0" presId="urn:microsoft.com/office/officeart/2005/8/layout/radial3"/>
    <dgm:cxn modelId="{96479C66-7B21-4C4D-8106-D559CD18D598}" type="presParOf" srcId="{1B57222F-BBBE-46F5-9829-75DC0AC8C1A4}" destId="{A9459D62-92B1-487D-9FB3-117CB678537D}" srcOrd="8" destOrd="0" presId="urn:microsoft.com/office/officeart/2005/8/layout/radial3"/>
    <dgm:cxn modelId="{7F1E38B7-36D3-4054-869D-ECB4BC11518C}" type="presParOf" srcId="{1B57222F-BBBE-46F5-9829-75DC0AC8C1A4}" destId="{D623DD35-5544-481D-B9EF-8C0CA92028E7}" srcOrd="9" destOrd="0" presId="urn:microsoft.com/office/officeart/2005/8/layout/radial3"/>
    <dgm:cxn modelId="{542EB281-7CD3-43DD-A89C-DF59142926EC}" type="presParOf" srcId="{1B57222F-BBBE-46F5-9829-75DC0AC8C1A4}" destId="{F0334158-018B-43D9-B19C-823189BAEEDA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89AD07-B346-4B76-AD6D-A781AF21006C}" type="doc">
      <dgm:prSet loTypeId="urn:microsoft.com/office/officeart/2005/8/layout/radial3" loCatId="relationship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9EE77754-A1A2-4274-B96B-2504A86C99B6}">
      <dgm:prSet phldrT="[Текст]" custT="1"/>
      <dgm:spPr/>
      <dgm:t>
        <a:bodyPr/>
        <a:lstStyle/>
        <a:p>
          <a:r>
            <a:rPr lang="ru-RU" sz="1800" b="1" dirty="0" smtClean="0">
              <a:latin typeface="Trebuchet MS" pitchFamily="34" charset="0"/>
            </a:rPr>
            <a:t>Реализация личностно-ориентированного обучения и </a:t>
          </a:r>
          <a:r>
            <a:rPr lang="ru-RU" sz="1800" b="1" dirty="0" err="1" smtClean="0">
              <a:latin typeface="Trebuchet MS" pitchFamily="34" charset="0"/>
            </a:rPr>
            <a:t>системно-деятельностного</a:t>
          </a:r>
          <a:r>
            <a:rPr lang="ru-RU" sz="1800" b="1" dirty="0" smtClean="0">
              <a:latin typeface="Trebuchet MS" pitchFamily="34" charset="0"/>
            </a:rPr>
            <a:t> подхода</a:t>
          </a:r>
          <a:endParaRPr lang="ru-RU" sz="1800" dirty="0">
            <a:latin typeface="Trebuchet MS" pitchFamily="34" charset="0"/>
          </a:endParaRPr>
        </a:p>
      </dgm:t>
    </dgm:pt>
    <dgm:pt modelId="{8E3E7302-0E1F-4EF9-8EC3-792890242C02}" type="parTrans" cxnId="{754115B9-E474-4D7F-9EFF-ACA4F58E176E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E9261D3C-E9FC-4C69-8ACB-400FF470F5C3}" type="sibTrans" cxnId="{754115B9-E474-4D7F-9EFF-ACA4F58E176E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F492AD6E-08A8-43BC-96C4-974921CEF17E}">
      <dgm:prSet phldrT="[Текст]" custT="1"/>
      <dgm:spPr/>
      <dgm:t>
        <a:bodyPr/>
        <a:lstStyle/>
        <a:p>
          <a:r>
            <a:rPr lang="ru-RU" sz="900" b="1" dirty="0" smtClean="0">
              <a:latin typeface="Trebuchet MS" pitchFamily="34" charset="0"/>
            </a:rPr>
            <a:t>Изменение места и роли учителя в учебном процессе</a:t>
          </a:r>
          <a:endParaRPr lang="ru-RU" sz="900" dirty="0">
            <a:latin typeface="Trebuchet MS" pitchFamily="34" charset="0"/>
          </a:endParaRPr>
        </a:p>
      </dgm:t>
    </dgm:pt>
    <dgm:pt modelId="{C1993F1D-C46A-4CA6-8347-293951F51F34}" type="parTrans" cxnId="{B18D4731-91D3-457E-B8AF-DDFE943ADF00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DB51D8AB-5821-46B1-A8DC-CC8A95F1D3C0}" type="sibTrans" cxnId="{B18D4731-91D3-457E-B8AF-DDFE943ADF00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DD1877D1-A412-429B-BB16-30AD0C0CACAE}">
      <dgm:prSet custT="1"/>
      <dgm:spPr/>
      <dgm:t>
        <a:bodyPr/>
        <a:lstStyle/>
        <a:p>
          <a:r>
            <a:rPr lang="ru-RU" sz="900" b="1" dirty="0" smtClean="0">
              <a:latin typeface="Trebuchet MS" pitchFamily="34" charset="0"/>
            </a:rPr>
            <a:t>Использование современных педагогических технологий и ИКТ, в т.ч. сетевой организации учебного процесса</a:t>
          </a:r>
          <a:endParaRPr lang="ru-RU" sz="900" dirty="0">
            <a:latin typeface="Trebuchet MS" pitchFamily="34" charset="0"/>
          </a:endParaRPr>
        </a:p>
      </dgm:t>
    </dgm:pt>
    <dgm:pt modelId="{BB149C87-44CB-4666-8B5E-DAC70EFE4DD4}" type="parTrans" cxnId="{DC7E569F-7E46-44AD-9F33-C402C70E231B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001FB01D-4A8E-4C2B-AF89-FD27CF36A44B}" type="sibTrans" cxnId="{DC7E569F-7E46-44AD-9F33-C402C70E231B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1FECC039-1855-4668-B013-9BC5F6B16C79}">
      <dgm:prSet custT="1"/>
      <dgm:spPr/>
      <dgm:t>
        <a:bodyPr/>
        <a:lstStyle/>
        <a:p>
          <a:r>
            <a:rPr lang="ru-RU" sz="900" b="1" dirty="0" smtClean="0">
              <a:latin typeface="Trebuchet MS" pitchFamily="34" charset="0"/>
            </a:rPr>
            <a:t>Организация воспитательной и </a:t>
          </a:r>
          <a:r>
            <a:rPr lang="ru-RU" sz="900" b="1" dirty="0" err="1" smtClean="0">
              <a:latin typeface="Trebuchet MS" pitchFamily="34" charset="0"/>
            </a:rPr>
            <a:t>профориентационной</a:t>
          </a:r>
          <a:r>
            <a:rPr lang="ru-RU" sz="900" b="1" dirty="0" smtClean="0">
              <a:latin typeface="Trebuchet MS" pitchFamily="34" charset="0"/>
            </a:rPr>
            <a:t> работы с использованием новых способов взаимодействия с учащимися </a:t>
          </a:r>
          <a:endParaRPr lang="ru-RU" sz="900" dirty="0">
            <a:latin typeface="Trebuchet MS" pitchFamily="34" charset="0"/>
          </a:endParaRPr>
        </a:p>
      </dgm:t>
    </dgm:pt>
    <dgm:pt modelId="{61FEA6FC-9E8F-4A6C-851C-E643CC02B46C}" type="parTrans" cxnId="{C6B638A3-93C5-46F5-AF40-05D0649F565F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D715052D-B15F-44C9-AC87-5BCC52728175}" type="sibTrans" cxnId="{C6B638A3-93C5-46F5-AF40-05D0649F565F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2D75406A-D2D5-4C56-A35F-2BF1219B1F32}">
      <dgm:prSet custT="1"/>
      <dgm:spPr/>
      <dgm:t>
        <a:bodyPr/>
        <a:lstStyle/>
        <a:p>
          <a:r>
            <a:rPr lang="ru-RU" sz="900" b="1" dirty="0" smtClean="0">
              <a:latin typeface="Trebuchet MS" pitchFamily="34" charset="0"/>
            </a:rPr>
            <a:t>Использование инновационных видео- и </a:t>
          </a:r>
          <a:r>
            <a:rPr lang="ru-RU" sz="900" b="1" dirty="0" err="1" smtClean="0">
              <a:latin typeface="Trebuchet MS" pitchFamily="34" charset="0"/>
            </a:rPr>
            <a:t>мультимедийных</a:t>
          </a:r>
          <a:r>
            <a:rPr lang="ru-RU" sz="900" b="1" dirty="0" smtClean="0">
              <a:latin typeface="Trebuchet MS" pitchFamily="34" charset="0"/>
            </a:rPr>
            <a:t> ЭОР</a:t>
          </a:r>
          <a:endParaRPr lang="ru-RU" sz="900" dirty="0">
            <a:latin typeface="Trebuchet MS" pitchFamily="34" charset="0"/>
          </a:endParaRPr>
        </a:p>
      </dgm:t>
    </dgm:pt>
    <dgm:pt modelId="{AEBE530A-D06A-4ABE-AFBA-60C3F0B3C56A}" type="parTrans" cxnId="{034335E6-3604-45D6-8A32-ECAF2EAA4CE9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954985A5-C612-48EA-B4C8-BDE1B3F701E6}" type="sibTrans" cxnId="{034335E6-3604-45D6-8A32-ECAF2EAA4CE9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191BFABD-A172-4CD3-A568-50F8F475D395}">
      <dgm:prSet custT="1"/>
      <dgm:spPr/>
      <dgm:t>
        <a:bodyPr/>
        <a:lstStyle/>
        <a:p>
          <a:r>
            <a:rPr lang="ru-RU" sz="900" b="1" dirty="0" smtClean="0">
              <a:latin typeface="Trebuchet MS" pitchFamily="34" charset="0"/>
            </a:rPr>
            <a:t>Эффективная профессиональная коммуникация и реализация права на повышение квалификации, в т.ч. на основе сетевого принципа</a:t>
          </a:r>
          <a:endParaRPr lang="ru-RU" sz="900" dirty="0">
            <a:latin typeface="Trebuchet MS" pitchFamily="34" charset="0"/>
          </a:endParaRPr>
        </a:p>
      </dgm:t>
    </dgm:pt>
    <dgm:pt modelId="{EE926ECF-A1C0-4B1F-BA03-F6746D16B3B8}" type="parTrans" cxnId="{A4ED922D-60CE-4CE6-8EF7-B56FA878A954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BD287B5F-9B3E-42EA-BA29-90D212A3EA80}" type="sibTrans" cxnId="{A4ED922D-60CE-4CE6-8EF7-B56FA878A954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269CAEFA-3CCC-4EAF-B5CD-B52060C45928}">
      <dgm:prSet custT="1"/>
      <dgm:spPr/>
      <dgm:t>
        <a:bodyPr/>
        <a:lstStyle/>
        <a:p>
          <a:r>
            <a:rPr lang="ru-RU" sz="900" b="1" dirty="0" smtClean="0">
              <a:latin typeface="Trebuchet MS" pitchFamily="34" charset="0"/>
            </a:rPr>
            <a:t>Использование современных средств обучения, в т.ч. интерактивных досок, мобильных компьютерных классов и т.д.</a:t>
          </a:r>
          <a:endParaRPr lang="ru-RU" sz="900" dirty="0">
            <a:latin typeface="Trebuchet MS" pitchFamily="34" charset="0"/>
          </a:endParaRPr>
        </a:p>
      </dgm:t>
    </dgm:pt>
    <dgm:pt modelId="{9BAFE5D3-E6A4-4960-8924-82564DE71EDB}" type="parTrans" cxnId="{7C0D4AC1-6989-419C-9117-A4066540CC0F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6D568BFF-EA93-4278-8C37-0789B55F084D}" type="sibTrans" cxnId="{7C0D4AC1-6989-419C-9117-A4066540CC0F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2C264FB6-00E1-4757-AC1B-A3A4CAF43D60}">
      <dgm:prSet phldrT="[Текст]" custT="1"/>
      <dgm:spPr/>
      <dgm:t>
        <a:bodyPr/>
        <a:lstStyle/>
        <a:p>
          <a:r>
            <a:rPr lang="ru-RU" sz="900" b="1" dirty="0" smtClean="0">
              <a:latin typeface="Trebuchet MS" pitchFamily="34" charset="0"/>
            </a:rPr>
            <a:t>Повышение эффективности педагогической деятельности и достижение новых образовательных результатов</a:t>
          </a:r>
          <a:endParaRPr lang="ru-RU" sz="900" dirty="0">
            <a:latin typeface="Trebuchet MS" pitchFamily="34" charset="0"/>
          </a:endParaRPr>
        </a:p>
      </dgm:t>
    </dgm:pt>
    <dgm:pt modelId="{2FC85348-2B26-4129-91D0-F9F514A25452}" type="sibTrans" cxnId="{301D99B0-4266-4B57-9B9C-5627FC8AE1A9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CAD87A11-46B2-4B24-A163-D0EC4F5C6FFA}" type="parTrans" cxnId="{301D99B0-4266-4B57-9B9C-5627FC8AE1A9}">
      <dgm:prSet/>
      <dgm:spPr/>
      <dgm:t>
        <a:bodyPr/>
        <a:lstStyle/>
        <a:p>
          <a:endParaRPr lang="ru-RU" sz="900">
            <a:latin typeface="Trebuchet MS" pitchFamily="34" charset="0"/>
          </a:endParaRPr>
        </a:p>
      </dgm:t>
    </dgm:pt>
    <dgm:pt modelId="{A6748751-08BB-490E-9C9A-B2CB73D29DAC}" type="pres">
      <dgm:prSet presAssocID="{E489AD07-B346-4B76-AD6D-A781AF2100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57222F-BBBE-46F5-9829-75DC0AC8C1A4}" type="pres">
      <dgm:prSet presAssocID="{E489AD07-B346-4B76-AD6D-A781AF21006C}" presName="radial" presStyleCnt="0">
        <dgm:presLayoutVars>
          <dgm:animLvl val="ctr"/>
        </dgm:presLayoutVars>
      </dgm:prSet>
      <dgm:spPr/>
    </dgm:pt>
    <dgm:pt modelId="{8975A973-C939-4EE1-94DA-DB8D595DCD82}" type="pres">
      <dgm:prSet presAssocID="{9EE77754-A1A2-4274-B96B-2504A86C99B6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63BC1D0A-AAD7-44DA-93EB-1A3300C807DA}" type="pres">
      <dgm:prSet presAssocID="{F492AD6E-08A8-43BC-96C4-974921CEF17E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5CE43-25E9-494F-8EAF-FC88B8C15D80}" type="pres">
      <dgm:prSet presAssocID="{191BFABD-A172-4CD3-A568-50F8F475D395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D6160-CDCA-423C-8BBC-4817D3A55964}" type="pres">
      <dgm:prSet presAssocID="{1FECC039-1855-4668-B013-9BC5F6B16C79}" presName="node" presStyleLbl="vennNode1" presStyleIdx="3" presStyleCnt="8" custScaleX="99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2E263-F417-4C9B-9E65-B6D9752E51A0}" type="pres">
      <dgm:prSet presAssocID="{2D75406A-D2D5-4C56-A35F-2BF1219B1F32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59D62-92B1-487D-9FB3-117CB678537D}" type="pres">
      <dgm:prSet presAssocID="{269CAEFA-3CCC-4EAF-B5CD-B52060C45928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DD35-5544-481D-B9EF-8C0CA92028E7}" type="pres">
      <dgm:prSet presAssocID="{DD1877D1-A412-429B-BB16-30AD0C0CACAE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34158-018B-43D9-B19C-823189BAEEDA}" type="pres">
      <dgm:prSet presAssocID="{2C264FB6-00E1-4757-AC1B-A3A4CAF43D60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8D4731-91D3-457E-B8AF-DDFE943ADF00}" srcId="{9EE77754-A1A2-4274-B96B-2504A86C99B6}" destId="{F492AD6E-08A8-43BC-96C4-974921CEF17E}" srcOrd="0" destOrd="0" parTransId="{C1993F1D-C46A-4CA6-8347-293951F51F34}" sibTransId="{DB51D8AB-5821-46B1-A8DC-CC8A95F1D3C0}"/>
    <dgm:cxn modelId="{30CCED82-7217-4A9E-B941-9D053ADED31E}" type="presOf" srcId="{269CAEFA-3CCC-4EAF-B5CD-B52060C45928}" destId="{A9459D62-92B1-487D-9FB3-117CB678537D}" srcOrd="0" destOrd="0" presId="urn:microsoft.com/office/officeart/2005/8/layout/radial3"/>
    <dgm:cxn modelId="{CBD4201B-69BD-4BD5-AF04-F6E6564BED4F}" type="presOf" srcId="{F492AD6E-08A8-43BC-96C4-974921CEF17E}" destId="{63BC1D0A-AAD7-44DA-93EB-1A3300C807DA}" srcOrd="0" destOrd="0" presId="urn:microsoft.com/office/officeart/2005/8/layout/radial3"/>
    <dgm:cxn modelId="{7C0D4AC1-6989-419C-9117-A4066540CC0F}" srcId="{9EE77754-A1A2-4274-B96B-2504A86C99B6}" destId="{269CAEFA-3CCC-4EAF-B5CD-B52060C45928}" srcOrd="4" destOrd="0" parTransId="{9BAFE5D3-E6A4-4960-8924-82564DE71EDB}" sibTransId="{6D568BFF-EA93-4278-8C37-0789B55F084D}"/>
    <dgm:cxn modelId="{ABF334FE-5535-4023-97B1-54EFA20F930A}" type="presOf" srcId="{DD1877D1-A412-429B-BB16-30AD0C0CACAE}" destId="{D623DD35-5544-481D-B9EF-8C0CA92028E7}" srcOrd="0" destOrd="0" presId="urn:microsoft.com/office/officeart/2005/8/layout/radial3"/>
    <dgm:cxn modelId="{C6B638A3-93C5-46F5-AF40-05D0649F565F}" srcId="{9EE77754-A1A2-4274-B96B-2504A86C99B6}" destId="{1FECC039-1855-4668-B013-9BC5F6B16C79}" srcOrd="2" destOrd="0" parTransId="{61FEA6FC-9E8F-4A6C-851C-E643CC02B46C}" sibTransId="{D715052D-B15F-44C9-AC87-5BCC52728175}"/>
    <dgm:cxn modelId="{7D038D7B-C457-4565-83E4-2E34CABAAC4A}" type="presOf" srcId="{9EE77754-A1A2-4274-B96B-2504A86C99B6}" destId="{8975A973-C939-4EE1-94DA-DB8D595DCD82}" srcOrd="0" destOrd="0" presId="urn:microsoft.com/office/officeart/2005/8/layout/radial3"/>
    <dgm:cxn modelId="{DC7E569F-7E46-44AD-9F33-C402C70E231B}" srcId="{9EE77754-A1A2-4274-B96B-2504A86C99B6}" destId="{DD1877D1-A412-429B-BB16-30AD0C0CACAE}" srcOrd="5" destOrd="0" parTransId="{BB149C87-44CB-4666-8B5E-DAC70EFE4DD4}" sibTransId="{001FB01D-4A8E-4C2B-AF89-FD27CF36A44B}"/>
    <dgm:cxn modelId="{80AD9F9B-F9E3-49FC-92FA-A3E4C4A4ADA6}" type="presOf" srcId="{191BFABD-A172-4CD3-A568-50F8F475D395}" destId="{BA25CE43-25E9-494F-8EAF-FC88B8C15D80}" srcOrd="0" destOrd="0" presId="urn:microsoft.com/office/officeart/2005/8/layout/radial3"/>
    <dgm:cxn modelId="{034335E6-3604-45D6-8A32-ECAF2EAA4CE9}" srcId="{9EE77754-A1A2-4274-B96B-2504A86C99B6}" destId="{2D75406A-D2D5-4C56-A35F-2BF1219B1F32}" srcOrd="3" destOrd="0" parTransId="{AEBE530A-D06A-4ABE-AFBA-60C3F0B3C56A}" sibTransId="{954985A5-C612-48EA-B4C8-BDE1B3F701E6}"/>
    <dgm:cxn modelId="{754115B9-E474-4D7F-9EFF-ACA4F58E176E}" srcId="{E489AD07-B346-4B76-AD6D-A781AF21006C}" destId="{9EE77754-A1A2-4274-B96B-2504A86C99B6}" srcOrd="0" destOrd="0" parTransId="{8E3E7302-0E1F-4EF9-8EC3-792890242C02}" sibTransId="{E9261D3C-E9FC-4C69-8ACB-400FF470F5C3}"/>
    <dgm:cxn modelId="{301D99B0-4266-4B57-9B9C-5627FC8AE1A9}" srcId="{9EE77754-A1A2-4274-B96B-2504A86C99B6}" destId="{2C264FB6-00E1-4757-AC1B-A3A4CAF43D60}" srcOrd="6" destOrd="0" parTransId="{CAD87A11-46B2-4B24-A163-D0EC4F5C6FFA}" sibTransId="{2FC85348-2B26-4129-91D0-F9F514A25452}"/>
    <dgm:cxn modelId="{B7D0F5D2-0643-4259-BDD6-6408CEA2E000}" type="presOf" srcId="{2C264FB6-00E1-4757-AC1B-A3A4CAF43D60}" destId="{F0334158-018B-43D9-B19C-823189BAEEDA}" srcOrd="0" destOrd="0" presId="urn:microsoft.com/office/officeart/2005/8/layout/radial3"/>
    <dgm:cxn modelId="{A4ED922D-60CE-4CE6-8EF7-B56FA878A954}" srcId="{9EE77754-A1A2-4274-B96B-2504A86C99B6}" destId="{191BFABD-A172-4CD3-A568-50F8F475D395}" srcOrd="1" destOrd="0" parTransId="{EE926ECF-A1C0-4B1F-BA03-F6746D16B3B8}" sibTransId="{BD287B5F-9B3E-42EA-BA29-90D212A3EA80}"/>
    <dgm:cxn modelId="{0F2C3456-A391-4925-B31F-240A979EA0B2}" type="presOf" srcId="{2D75406A-D2D5-4C56-A35F-2BF1219B1F32}" destId="{8992E263-F417-4C9B-9E65-B6D9752E51A0}" srcOrd="0" destOrd="0" presId="urn:microsoft.com/office/officeart/2005/8/layout/radial3"/>
    <dgm:cxn modelId="{04445893-738D-464F-94EB-9AB02B8B71DB}" type="presOf" srcId="{1FECC039-1855-4668-B013-9BC5F6B16C79}" destId="{4E7D6160-CDCA-423C-8BBC-4817D3A55964}" srcOrd="0" destOrd="0" presId="urn:microsoft.com/office/officeart/2005/8/layout/radial3"/>
    <dgm:cxn modelId="{A0FB46C8-6ACD-4BD0-BD39-4091C433190C}" type="presOf" srcId="{E489AD07-B346-4B76-AD6D-A781AF21006C}" destId="{A6748751-08BB-490E-9C9A-B2CB73D29DAC}" srcOrd="0" destOrd="0" presId="urn:microsoft.com/office/officeart/2005/8/layout/radial3"/>
    <dgm:cxn modelId="{E9B76269-3DC5-49CA-BFDD-9A83AD7524FE}" type="presParOf" srcId="{A6748751-08BB-490E-9C9A-B2CB73D29DAC}" destId="{1B57222F-BBBE-46F5-9829-75DC0AC8C1A4}" srcOrd="0" destOrd="0" presId="urn:microsoft.com/office/officeart/2005/8/layout/radial3"/>
    <dgm:cxn modelId="{C53D2A2B-EB3C-457B-B870-80EBFA1C8296}" type="presParOf" srcId="{1B57222F-BBBE-46F5-9829-75DC0AC8C1A4}" destId="{8975A973-C939-4EE1-94DA-DB8D595DCD82}" srcOrd="0" destOrd="0" presId="urn:microsoft.com/office/officeart/2005/8/layout/radial3"/>
    <dgm:cxn modelId="{E2BC8606-0F2E-422F-B72B-67D923A5AA30}" type="presParOf" srcId="{1B57222F-BBBE-46F5-9829-75DC0AC8C1A4}" destId="{63BC1D0A-AAD7-44DA-93EB-1A3300C807DA}" srcOrd="1" destOrd="0" presId="urn:microsoft.com/office/officeart/2005/8/layout/radial3"/>
    <dgm:cxn modelId="{A323F0F6-2A22-43EB-89AE-9B4866399AC6}" type="presParOf" srcId="{1B57222F-BBBE-46F5-9829-75DC0AC8C1A4}" destId="{BA25CE43-25E9-494F-8EAF-FC88B8C15D80}" srcOrd="2" destOrd="0" presId="urn:microsoft.com/office/officeart/2005/8/layout/radial3"/>
    <dgm:cxn modelId="{D8BAB675-3BFF-4212-8615-E4031D79C2D1}" type="presParOf" srcId="{1B57222F-BBBE-46F5-9829-75DC0AC8C1A4}" destId="{4E7D6160-CDCA-423C-8BBC-4817D3A55964}" srcOrd="3" destOrd="0" presId="urn:microsoft.com/office/officeart/2005/8/layout/radial3"/>
    <dgm:cxn modelId="{9591D939-DFE5-4FA6-AA80-A4B96A597F6A}" type="presParOf" srcId="{1B57222F-BBBE-46F5-9829-75DC0AC8C1A4}" destId="{8992E263-F417-4C9B-9E65-B6D9752E51A0}" srcOrd="4" destOrd="0" presId="urn:microsoft.com/office/officeart/2005/8/layout/radial3"/>
    <dgm:cxn modelId="{100EBCEE-1D99-4F62-AFAA-19C0F3A83571}" type="presParOf" srcId="{1B57222F-BBBE-46F5-9829-75DC0AC8C1A4}" destId="{A9459D62-92B1-487D-9FB3-117CB678537D}" srcOrd="5" destOrd="0" presId="urn:microsoft.com/office/officeart/2005/8/layout/radial3"/>
    <dgm:cxn modelId="{32A158DF-3517-4D69-8645-C6A9F93AB6D3}" type="presParOf" srcId="{1B57222F-BBBE-46F5-9829-75DC0AC8C1A4}" destId="{D623DD35-5544-481D-B9EF-8C0CA92028E7}" srcOrd="6" destOrd="0" presId="urn:microsoft.com/office/officeart/2005/8/layout/radial3"/>
    <dgm:cxn modelId="{315B1FB5-C061-4297-8FF0-CE90E70CA93A}" type="presParOf" srcId="{1B57222F-BBBE-46F5-9829-75DC0AC8C1A4}" destId="{F0334158-018B-43D9-B19C-823189BAEED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6F012B-2AC4-45E9-AB5D-0BB8D83C3E03}" type="doc">
      <dgm:prSet loTypeId="urn:microsoft.com/office/officeart/2005/8/layout/default#1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FC0F868C-8558-4A10-A202-67B0D7EFBFFE}">
      <dgm:prSet/>
      <dgm:spPr/>
      <dgm:t>
        <a:bodyPr/>
        <a:lstStyle/>
        <a:p>
          <a:pPr rtl="0"/>
          <a:r>
            <a:rPr lang="ru-RU" b="1" dirty="0" smtClean="0">
              <a:latin typeface="Trebuchet MS" pitchFamily="34" charset="0"/>
            </a:rPr>
            <a:t>эффективная реализация требований ФГОС к организации учебного процесса, реализации требований </a:t>
          </a:r>
          <a:r>
            <a:rPr lang="ru-RU" b="1" dirty="0" err="1" smtClean="0">
              <a:latin typeface="Trebuchet MS" pitchFamily="34" charset="0"/>
            </a:rPr>
            <a:t>системно-деятельностного</a:t>
          </a:r>
          <a:r>
            <a:rPr lang="ru-RU" b="1" dirty="0" smtClean="0">
              <a:latin typeface="Trebuchet MS" pitchFamily="34" charset="0"/>
            </a:rPr>
            <a:t> подхода и формированию предметных, </a:t>
          </a:r>
          <a:r>
            <a:rPr lang="ru-RU" b="1" dirty="0" err="1" smtClean="0">
              <a:latin typeface="Trebuchet MS" pitchFamily="34" charset="0"/>
            </a:rPr>
            <a:t>метапредметных</a:t>
          </a:r>
          <a:r>
            <a:rPr lang="ru-RU" b="1" dirty="0" smtClean="0">
              <a:latin typeface="Trebuchet MS" pitchFamily="34" charset="0"/>
            </a:rPr>
            <a:t> и личностных навыков и универсальных учебных действий</a:t>
          </a:r>
          <a:endParaRPr lang="ru-RU" dirty="0">
            <a:latin typeface="Trebuchet MS" pitchFamily="34" charset="0"/>
          </a:endParaRPr>
        </a:p>
      </dgm:t>
    </dgm:pt>
    <dgm:pt modelId="{25224C03-B95B-4DE1-B3E0-82E863E835A9}" type="parTrans" cxnId="{11BDA0D7-AE10-4618-85DE-AAAC7BA70CA5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130BC39A-BEE7-4DC0-8387-7E03112147D6}" type="sibTrans" cxnId="{11BDA0D7-AE10-4618-85DE-AAAC7BA70CA5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3D2738AC-4EDB-4EFC-801C-4C9DEEAAAC61}">
      <dgm:prSet/>
      <dgm:spPr/>
      <dgm:t>
        <a:bodyPr/>
        <a:lstStyle/>
        <a:p>
          <a:pPr rtl="0"/>
          <a:r>
            <a:rPr lang="ru-RU" b="1" dirty="0" smtClean="0">
              <a:latin typeface="Trebuchet MS" pitchFamily="34" charset="0"/>
            </a:rPr>
            <a:t>оптимизация учебного процесса, в т. ч. повышение эффективности использования АРМ учителя, мобильных компьютерных классов и т. д., а также использование смешанных форм освоения образовательных программ, форм организации учебной деятельности (очная, </a:t>
          </a:r>
          <a:r>
            <a:rPr lang="ru-RU" b="1" dirty="0" err="1" smtClean="0">
              <a:latin typeface="Trebuchet MS" pitchFamily="34" charset="0"/>
            </a:rPr>
            <a:t>очно-заочная</a:t>
          </a:r>
          <a:r>
            <a:rPr lang="ru-RU" b="1" dirty="0" smtClean="0">
              <a:latin typeface="Trebuchet MS" pitchFamily="34" charset="0"/>
            </a:rPr>
            <a:t>, заочная, экстернат)</a:t>
          </a:r>
          <a:endParaRPr lang="ru-RU" dirty="0">
            <a:latin typeface="Trebuchet MS" pitchFamily="34" charset="0"/>
          </a:endParaRPr>
        </a:p>
      </dgm:t>
    </dgm:pt>
    <dgm:pt modelId="{1CB585BA-62DA-475E-AE02-9356559C987C}" type="parTrans" cxnId="{C19C22C6-A4B4-43C9-B458-7E646EE39B75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6D56CBBC-285B-4D81-8D0C-75FE7B3D48ED}" type="sibTrans" cxnId="{C19C22C6-A4B4-43C9-B458-7E646EE39B75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5D6CC2B6-8F6D-44EB-8492-42B7C21AB664}">
      <dgm:prSet/>
      <dgm:spPr/>
      <dgm:t>
        <a:bodyPr/>
        <a:lstStyle/>
        <a:p>
          <a:pPr rtl="0"/>
          <a:r>
            <a:rPr lang="ru-RU" b="1" dirty="0" smtClean="0">
              <a:latin typeface="Trebuchet MS" pitchFamily="34" charset="0"/>
            </a:rPr>
            <a:t>построение образовательных сетей и организация учебного процесса в условиях сетевого взаимодействия</a:t>
          </a:r>
          <a:endParaRPr lang="en-US" b="1" dirty="0">
            <a:latin typeface="Trebuchet MS" pitchFamily="34" charset="0"/>
          </a:endParaRPr>
        </a:p>
      </dgm:t>
    </dgm:pt>
    <dgm:pt modelId="{E51F4BE6-1B50-4656-927F-B524325B4050}" type="parTrans" cxnId="{66EF33CA-2EDC-4CFD-AA9D-328F6EB356DC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1CB76BF9-500B-40F2-9048-7D10E361EA5B}" type="sibTrans" cxnId="{66EF33CA-2EDC-4CFD-AA9D-328F6EB356DC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C9F3BD69-783B-44DE-A89A-AF59287AB76C}">
      <dgm:prSet/>
      <dgm:spPr/>
      <dgm:t>
        <a:bodyPr/>
        <a:lstStyle/>
        <a:p>
          <a:pPr rtl="0"/>
          <a:r>
            <a:rPr lang="ru-RU" b="1" dirty="0" smtClean="0">
              <a:latin typeface="Trebuchet MS" pitchFamily="34" charset="0"/>
            </a:rPr>
            <a:t>составление и реализация учебного плана с учётом индивидуальных образовательных запросов</a:t>
          </a:r>
          <a:endParaRPr lang="ru-RU" dirty="0">
            <a:latin typeface="Trebuchet MS" pitchFamily="34" charset="0"/>
          </a:endParaRPr>
        </a:p>
      </dgm:t>
    </dgm:pt>
    <dgm:pt modelId="{6C2CC0C2-9C91-4F6E-B1B9-540302EB2C1B}" type="parTrans" cxnId="{E9C2817E-4BFC-4B19-BD46-87FCEF840848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A7B7229A-422B-42B6-870A-6D13F66C4E5F}" type="sibTrans" cxnId="{E9C2817E-4BFC-4B19-BD46-87FCEF840848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903A6E14-E86F-4518-B39C-1A5A2DEA55AF}">
      <dgm:prSet/>
      <dgm:spPr/>
      <dgm:t>
        <a:bodyPr/>
        <a:lstStyle/>
        <a:p>
          <a:pPr rtl="0"/>
          <a:r>
            <a:rPr lang="ru-RU" b="1" dirty="0" smtClean="0">
              <a:latin typeface="Trebuchet MS" pitchFamily="34" charset="0"/>
            </a:rPr>
            <a:t>организация проектной и исследовательской деятельности с использованием </a:t>
          </a:r>
          <a:r>
            <a:rPr lang="ru-RU" b="1" dirty="0" err="1" smtClean="0">
              <a:latin typeface="Trebuchet MS" pitchFamily="34" charset="0"/>
            </a:rPr>
            <a:t>мультимедийных</a:t>
          </a:r>
          <a:r>
            <a:rPr lang="ru-RU" b="1" dirty="0" smtClean="0">
              <a:latin typeface="Trebuchet MS" pitchFamily="34" charset="0"/>
            </a:rPr>
            <a:t> технологий</a:t>
          </a:r>
          <a:endParaRPr lang="ru-RU" dirty="0">
            <a:latin typeface="Trebuchet MS" pitchFamily="34" charset="0"/>
          </a:endParaRPr>
        </a:p>
      </dgm:t>
    </dgm:pt>
    <dgm:pt modelId="{21152374-BB1A-41D3-AB74-07D0F3CD7C71}" type="parTrans" cxnId="{2AC1E1E9-5F86-4140-84E1-4DB05DD1BD0D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CCFEAFB5-D8BA-498A-B3DC-5CFAED176C66}" type="sibTrans" cxnId="{2AC1E1E9-5F86-4140-84E1-4DB05DD1BD0D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CC1714F3-EDA7-4CE9-9D32-8306F8EF317E}">
      <dgm:prSet/>
      <dgm:spPr/>
      <dgm:t>
        <a:bodyPr/>
        <a:lstStyle/>
        <a:p>
          <a:pPr rtl="0"/>
          <a:r>
            <a:rPr lang="ru-RU" b="1" dirty="0" smtClean="0">
              <a:latin typeface="Trebuchet MS" pitchFamily="34" charset="0"/>
            </a:rPr>
            <a:t>организация системы дополнительного образования, </a:t>
          </a:r>
        </a:p>
        <a:p>
          <a:pPr rtl="0"/>
          <a:r>
            <a:rPr lang="ru-RU" b="1" dirty="0" smtClean="0">
              <a:latin typeface="Trebuchet MS" pitchFamily="34" charset="0"/>
            </a:rPr>
            <a:t>в т. ч. построение системы консультационных занятий</a:t>
          </a:r>
          <a:endParaRPr lang="ru-RU" dirty="0">
            <a:latin typeface="Trebuchet MS" pitchFamily="34" charset="0"/>
          </a:endParaRPr>
        </a:p>
      </dgm:t>
    </dgm:pt>
    <dgm:pt modelId="{01F2D7E9-F2A3-40AE-8710-5111E66E7807}" type="parTrans" cxnId="{8AAF4D42-D473-4E45-98F8-35FA4975BAE3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AE7D597B-B822-4C08-B65B-096E433DDB8C}" type="sibTrans" cxnId="{8AAF4D42-D473-4E45-98F8-35FA4975BAE3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91945476-BF1B-4E90-B418-2733FFDE309F}">
      <dgm:prSet/>
      <dgm:spPr/>
      <dgm:t>
        <a:bodyPr/>
        <a:lstStyle/>
        <a:p>
          <a:pPr rtl="0"/>
          <a:r>
            <a:rPr lang="ru-RU" b="1" dirty="0" smtClean="0">
              <a:latin typeface="Trebuchet MS" pitchFamily="34" charset="0"/>
            </a:rPr>
            <a:t>повышение квалификации педагогических кадров с использованием технологий дистанционного обучения</a:t>
          </a:r>
          <a:endParaRPr lang="ru-RU" dirty="0">
            <a:latin typeface="Trebuchet MS" pitchFamily="34" charset="0"/>
          </a:endParaRPr>
        </a:p>
      </dgm:t>
    </dgm:pt>
    <dgm:pt modelId="{E206E7CF-6CFF-41FE-B3E6-97ABDF2C9EF2}" type="parTrans" cxnId="{CBCC9FC9-62B9-4506-9645-5D41D6FD0E67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17A85C5E-4629-4509-A301-F5DD3AF8EB8E}" type="sibTrans" cxnId="{CBCC9FC9-62B9-4506-9645-5D41D6FD0E67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8E59E388-24B3-4EAE-A8F6-BF82A6AE2C60}">
      <dgm:prSet/>
      <dgm:spPr/>
      <dgm:t>
        <a:bodyPr/>
        <a:lstStyle/>
        <a:p>
          <a:pPr rtl="0"/>
          <a:r>
            <a:rPr lang="ru-RU" b="1" dirty="0" smtClean="0">
              <a:latin typeface="Trebuchet MS" pitchFamily="34" charset="0"/>
            </a:rPr>
            <a:t>компенсация дефицита педагогических кадров</a:t>
          </a:r>
          <a:endParaRPr lang="ru-RU" dirty="0">
            <a:latin typeface="Trebuchet MS" pitchFamily="34" charset="0"/>
          </a:endParaRPr>
        </a:p>
      </dgm:t>
    </dgm:pt>
    <dgm:pt modelId="{A55CFA7E-5E05-497E-85C8-C7A970A8E245}" type="parTrans" cxnId="{7FAA7E66-BC1E-4A2D-8D62-B7DA18FD8134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9E31A4AA-76CA-44DA-A4EC-C3B93D7FDCE6}" type="sibTrans" cxnId="{7FAA7E66-BC1E-4A2D-8D62-B7DA18FD8134}">
      <dgm:prSet/>
      <dgm:spPr/>
      <dgm:t>
        <a:bodyPr/>
        <a:lstStyle/>
        <a:p>
          <a:endParaRPr lang="ru-RU">
            <a:latin typeface="Trebuchet MS" pitchFamily="34" charset="0"/>
          </a:endParaRPr>
        </a:p>
      </dgm:t>
    </dgm:pt>
    <dgm:pt modelId="{9055B2BD-B7DA-42A6-B09F-EF2E93A2DB98}" type="pres">
      <dgm:prSet presAssocID="{F16F012B-2AC4-45E9-AB5D-0BB8D83C3E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B3995-4F5C-445F-B045-A3B540431CC3}" type="pres">
      <dgm:prSet presAssocID="{FC0F868C-8558-4A10-A202-67B0D7EFBFF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278CE-86D4-4363-BFD0-FD76574277FE}" type="pres">
      <dgm:prSet presAssocID="{130BC39A-BEE7-4DC0-8387-7E03112147D6}" presName="sibTrans" presStyleCnt="0"/>
      <dgm:spPr/>
    </dgm:pt>
    <dgm:pt modelId="{BDFFEE41-4007-4F37-B188-E39968C191F7}" type="pres">
      <dgm:prSet presAssocID="{3D2738AC-4EDB-4EFC-801C-4C9DEEAAAC6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25E76-B926-47F1-B0CE-21228605904B}" type="pres">
      <dgm:prSet presAssocID="{6D56CBBC-285B-4D81-8D0C-75FE7B3D48ED}" presName="sibTrans" presStyleCnt="0"/>
      <dgm:spPr/>
    </dgm:pt>
    <dgm:pt modelId="{71DB3DB8-62FE-412F-9813-B3B218DE86FF}" type="pres">
      <dgm:prSet presAssocID="{5D6CC2B6-8F6D-44EB-8492-42B7C21AB66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32639-449B-45E4-B30E-683EF36CF8F5}" type="pres">
      <dgm:prSet presAssocID="{1CB76BF9-500B-40F2-9048-7D10E361EA5B}" presName="sibTrans" presStyleCnt="0"/>
      <dgm:spPr/>
    </dgm:pt>
    <dgm:pt modelId="{F63F5588-80D4-4EC2-B194-E64FC02B141E}" type="pres">
      <dgm:prSet presAssocID="{C9F3BD69-783B-44DE-A89A-AF59287AB76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53F9A-83CE-467C-9234-F816D5ED75E6}" type="pres">
      <dgm:prSet presAssocID="{A7B7229A-422B-42B6-870A-6D13F66C4E5F}" presName="sibTrans" presStyleCnt="0"/>
      <dgm:spPr/>
    </dgm:pt>
    <dgm:pt modelId="{30E8E538-A718-4755-9700-3D91E2F64BF0}" type="pres">
      <dgm:prSet presAssocID="{903A6E14-E86F-4518-B39C-1A5A2DEA55A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704CF-3CFA-484F-8D78-203F43115386}" type="pres">
      <dgm:prSet presAssocID="{CCFEAFB5-D8BA-498A-B3DC-5CFAED176C66}" presName="sibTrans" presStyleCnt="0"/>
      <dgm:spPr/>
    </dgm:pt>
    <dgm:pt modelId="{86364E0C-D917-4F05-84E9-A589E03C8CA0}" type="pres">
      <dgm:prSet presAssocID="{CC1714F3-EDA7-4CE9-9D32-8306F8EF317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345CB-C5CA-406B-ADAD-0F0C822CB30D}" type="pres">
      <dgm:prSet presAssocID="{AE7D597B-B822-4C08-B65B-096E433DDB8C}" presName="sibTrans" presStyleCnt="0"/>
      <dgm:spPr/>
    </dgm:pt>
    <dgm:pt modelId="{53C2AE05-526A-4445-B3D0-FD76B51F35AF}" type="pres">
      <dgm:prSet presAssocID="{91945476-BF1B-4E90-B418-2733FFDE309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10EAD-04ED-4656-AD35-2A404F32E12F}" type="pres">
      <dgm:prSet presAssocID="{17A85C5E-4629-4509-A301-F5DD3AF8EB8E}" presName="sibTrans" presStyleCnt="0"/>
      <dgm:spPr/>
    </dgm:pt>
    <dgm:pt modelId="{07C78688-D6AC-4C32-A6C2-D42A95B05242}" type="pres">
      <dgm:prSet presAssocID="{8E59E388-24B3-4EAE-A8F6-BF82A6AE2C6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E5B26-AE0B-4AFB-92E3-4A9FE51E276D}" type="presOf" srcId="{CC1714F3-EDA7-4CE9-9D32-8306F8EF317E}" destId="{86364E0C-D917-4F05-84E9-A589E03C8CA0}" srcOrd="0" destOrd="0" presId="urn:microsoft.com/office/officeart/2005/8/layout/default#1"/>
    <dgm:cxn modelId="{E9C2817E-4BFC-4B19-BD46-87FCEF840848}" srcId="{F16F012B-2AC4-45E9-AB5D-0BB8D83C3E03}" destId="{C9F3BD69-783B-44DE-A89A-AF59287AB76C}" srcOrd="3" destOrd="0" parTransId="{6C2CC0C2-9C91-4F6E-B1B9-540302EB2C1B}" sibTransId="{A7B7229A-422B-42B6-870A-6D13F66C4E5F}"/>
    <dgm:cxn modelId="{ACDDD9D6-E0B6-492E-B982-B5E3B30DA735}" type="presOf" srcId="{5D6CC2B6-8F6D-44EB-8492-42B7C21AB664}" destId="{71DB3DB8-62FE-412F-9813-B3B218DE86FF}" srcOrd="0" destOrd="0" presId="urn:microsoft.com/office/officeart/2005/8/layout/default#1"/>
    <dgm:cxn modelId="{CBCC9FC9-62B9-4506-9645-5D41D6FD0E67}" srcId="{F16F012B-2AC4-45E9-AB5D-0BB8D83C3E03}" destId="{91945476-BF1B-4E90-B418-2733FFDE309F}" srcOrd="6" destOrd="0" parTransId="{E206E7CF-6CFF-41FE-B3E6-97ABDF2C9EF2}" sibTransId="{17A85C5E-4629-4509-A301-F5DD3AF8EB8E}"/>
    <dgm:cxn modelId="{66EF33CA-2EDC-4CFD-AA9D-328F6EB356DC}" srcId="{F16F012B-2AC4-45E9-AB5D-0BB8D83C3E03}" destId="{5D6CC2B6-8F6D-44EB-8492-42B7C21AB664}" srcOrd="2" destOrd="0" parTransId="{E51F4BE6-1B50-4656-927F-B524325B4050}" sibTransId="{1CB76BF9-500B-40F2-9048-7D10E361EA5B}"/>
    <dgm:cxn modelId="{2AC1E1E9-5F86-4140-84E1-4DB05DD1BD0D}" srcId="{F16F012B-2AC4-45E9-AB5D-0BB8D83C3E03}" destId="{903A6E14-E86F-4518-B39C-1A5A2DEA55AF}" srcOrd="4" destOrd="0" parTransId="{21152374-BB1A-41D3-AB74-07D0F3CD7C71}" sibTransId="{CCFEAFB5-D8BA-498A-B3DC-5CFAED176C66}"/>
    <dgm:cxn modelId="{8AAF4D42-D473-4E45-98F8-35FA4975BAE3}" srcId="{F16F012B-2AC4-45E9-AB5D-0BB8D83C3E03}" destId="{CC1714F3-EDA7-4CE9-9D32-8306F8EF317E}" srcOrd="5" destOrd="0" parTransId="{01F2D7E9-F2A3-40AE-8710-5111E66E7807}" sibTransId="{AE7D597B-B822-4C08-B65B-096E433DDB8C}"/>
    <dgm:cxn modelId="{7FAA7E66-BC1E-4A2D-8D62-B7DA18FD8134}" srcId="{F16F012B-2AC4-45E9-AB5D-0BB8D83C3E03}" destId="{8E59E388-24B3-4EAE-A8F6-BF82A6AE2C60}" srcOrd="7" destOrd="0" parTransId="{A55CFA7E-5E05-497E-85C8-C7A970A8E245}" sibTransId="{9E31A4AA-76CA-44DA-A4EC-C3B93D7FDCE6}"/>
    <dgm:cxn modelId="{AB6C2459-C552-4105-95DE-C749D9BB0AFB}" type="presOf" srcId="{91945476-BF1B-4E90-B418-2733FFDE309F}" destId="{53C2AE05-526A-4445-B3D0-FD76B51F35AF}" srcOrd="0" destOrd="0" presId="urn:microsoft.com/office/officeart/2005/8/layout/default#1"/>
    <dgm:cxn modelId="{BAF08247-E5A6-4C14-B95F-49422A2667B5}" type="presOf" srcId="{FC0F868C-8558-4A10-A202-67B0D7EFBFFE}" destId="{D6FB3995-4F5C-445F-B045-A3B540431CC3}" srcOrd="0" destOrd="0" presId="urn:microsoft.com/office/officeart/2005/8/layout/default#1"/>
    <dgm:cxn modelId="{C19C22C6-A4B4-43C9-B458-7E646EE39B75}" srcId="{F16F012B-2AC4-45E9-AB5D-0BB8D83C3E03}" destId="{3D2738AC-4EDB-4EFC-801C-4C9DEEAAAC61}" srcOrd="1" destOrd="0" parTransId="{1CB585BA-62DA-475E-AE02-9356559C987C}" sibTransId="{6D56CBBC-285B-4D81-8D0C-75FE7B3D48ED}"/>
    <dgm:cxn modelId="{13C1EBA0-24A9-4214-B3F4-3307D0648DA3}" type="presOf" srcId="{3D2738AC-4EDB-4EFC-801C-4C9DEEAAAC61}" destId="{BDFFEE41-4007-4F37-B188-E39968C191F7}" srcOrd="0" destOrd="0" presId="urn:microsoft.com/office/officeart/2005/8/layout/default#1"/>
    <dgm:cxn modelId="{09EF6E02-A5A7-4684-8089-79E4DE9D299C}" type="presOf" srcId="{8E59E388-24B3-4EAE-A8F6-BF82A6AE2C60}" destId="{07C78688-D6AC-4C32-A6C2-D42A95B05242}" srcOrd="0" destOrd="0" presId="urn:microsoft.com/office/officeart/2005/8/layout/default#1"/>
    <dgm:cxn modelId="{F23ABC28-F9ED-4F94-A10A-92E46012C5F4}" type="presOf" srcId="{F16F012B-2AC4-45E9-AB5D-0BB8D83C3E03}" destId="{9055B2BD-B7DA-42A6-B09F-EF2E93A2DB98}" srcOrd="0" destOrd="0" presId="urn:microsoft.com/office/officeart/2005/8/layout/default#1"/>
    <dgm:cxn modelId="{A59A54B1-17E9-48ED-A349-3FE95F5A3A70}" type="presOf" srcId="{C9F3BD69-783B-44DE-A89A-AF59287AB76C}" destId="{F63F5588-80D4-4EC2-B194-E64FC02B141E}" srcOrd="0" destOrd="0" presId="urn:microsoft.com/office/officeart/2005/8/layout/default#1"/>
    <dgm:cxn modelId="{11BDA0D7-AE10-4618-85DE-AAAC7BA70CA5}" srcId="{F16F012B-2AC4-45E9-AB5D-0BB8D83C3E03}" destId="{FC0F868C-8558-4A10-A202-67B0D7EFBFFE}" srcOrd="0" destOrd="0" parTransId="{25224C03-B95B-4DE1-B3E0-82E863E835A9}" sibTransId="{130BC39A-BEE7-4DC0-8387-7E03112147D6}"/>
    <dgm:cxn modelId="{8D5EDB66-3784-448E-8AE1-5E6C6181100B}" type="presOf" srcId="{903A6E14-E86F-4518-B39C-1A5A2DEA55AF}" destId="{30E8E538-A718-4755-9700-3D91E2F64BF0}" srcOrd="0" destOrd="0" presId="urn:microsoft.com/office/officeart/2005/8/layout/default#1"/>
    <dgm:cxn modelId="{04DAE213-7B8B-4351-9922-25F50B3137C4}" type="presParOf" srcId="{9055B2BD-B7DA-42A6-B09F-EF2E93A2DB98}" destId="{D6FB3995-4F5C-445F-B045-A3B540431CC3}" srcOrd="0" destOrd="0" presId="urn:microsoft.com/office/officeart/2005/8/layout/default#1"/>
    <dgm:cxn modelId="{35C48B86-17DB-42D5-A35F-B44191176CFC}" type="presParOf" srcId="{9055B2BD-B7DA-42A6-B09F-EF2E93A2DB98}" destId="{242278CE-86D4-4363-BFD0-FD76574277FE}" srcOrd="1" destOrd="0" presId="urn:microsoft.com/office/officeart/2005/8/layout/default#1"/>
    <dgm:cxn modelId="{6568AC49-EC51-4B6F-9A20-96407AD825E5}" type="presParOf" srcId="{9055B2BD-B7DA-42A6-B09F-EF2E93A2DB98}" destId="{BDFFEE41-4007-4F37-B188-E39968C191F7}" srcOrd="2" destOrd="0" presId="urn:microsoft.com/office/officeart/2005/8/layout/default#1"/>
    <dgm:cxn modelId="{A96F28C4-03C9-4F43-9A32-CA72A4949329}" type="presParOf" srcId="{9055B2BD-B7DA-42A6-B09F-EF2E93A2DB98}" destId="{75825E76-B926-47F1-B0CE-21228605904B}" srcOrd="3" destOrd="0" presId="urn:microsoft.com/office/officeart/2005/8/layout/default#1"/>
    <dgm:cxn modelId="{883447CB-0E10-4A7B-8003-96095DE69782}" type="presParOf" srcId="{9055B2BD-B7DA-42A6-B09F-EF2E93A2DB98}" destId="{71DB3DB8-62FE-412F-9813-B3B218DE86FF}" srcOrd="4" destOrd="0" presId="urn:microsoft.com/office/officeart/2005/8/layout/default#1"/>
    <dgm:cxn modelId="{37C81239-2524-485E-8180-3C5B2086A69D}" type="presParOf" srcId="{9055B2BD-B7DA-42A6-B09F-EF2E93A2DB98}" destId="{AFA32639-449B-45E4-B30E-683EF36CF8F5}" srcOrd="5" destOrd="0" presId="urn:microsoft.com/office/officeart/2005/8/layout/default#1"/>
    <dgm:cxn modelId="{6579102E-8121-49E5-AE6D-70D8D26DC0B8}" type="presParOf" srcId="{9055B2BD-B7DA-42A6-B09F-EF2E93A2DB98}" destId="{F63F5588-80D4-4EC2-B194-E64FC02B141E}" srcOrd="6" destOrd="0" presId="urn:microsoft.com/office/officeart/2005/8/layout/default#1"/>
    <dgm:cxn modelId="{32CA98D2-D0C2-43D4-B576-A4018B9B8C53}" type="presParOf" srcId="{9055B2BD-B7DA-42A6-B09F-EF2E93A2DB98}" destId="{EF153F9A-83CE-467C-9234-F816D5ED75E6}" srcOrd="7" destOrd="0" presId="urn:microsoft.com/office/officeart/2005/8/layout/default#1"/>
    <dgm:cxn modelId="{5471624E-E80A-43A7-8210-C13AD8038C8D}" type="presParOf" srcId="{9055B2BD-B7DA-42A6-B09F-EF2E93A2DB98}" destId="{30E8E538-A718-4755-9700-3D91E2F64BF0}" srcOrd="8" destOrd="0" presId="urn:microsoft.com/office/officeart/2005/8/layout/default#1"/>
    <dgm:cxn modelId="{8B987AC3-5398-42DD-B0B6-9B0FDC75B195}" type="presParOf" srcId="{9055B2BD-B7DA-42A6-B09F-EF2E93A2DB98}" destId="{2B8704CF-3CFA-484F-8D78-203F43115386}" srcOrd="9" destOrd="0" presId="urn:microsoft.com/office/officeart/2005/8/layout/default#1"/>
    <dgm:cxn modelId="{E63502AF-581D-4BBE-B44F-53234E655121}" type="presParOf" srcId="{9055B2BD-B7DA-42A6-B09F-EF2E93A2DB98}" destId="{86364E0C-D917-4F05-84E9-A589E03C8CA0}" srcOrd="10" destOrd="0" presId="urn:microsoft.com/office/officeart/2005/8/layout/default#1"/>
    <dgm:cxn modelId="{E49DC01C-78FD-48A1-93B5-5A8B1DD0DD4E}" type="presParOf" srcId="{9055B2BD-B7DA-42A6-B09F-EF2E93A2DB98}" destId="{7F2345CB-C5CA-406B-ADAD-0F0C822CB30D}" srcOrd="11" destOrd="0" presId="urn:microsoft.com/office/officeart/2005/8/layout/default#1"/>
    <dgm:cxn modelId="{C97A576B-01F9-4433-BD42-C004AA0FDE1E}" type="presParOf" srcId="{9055B2BD-B7DA-42A6-B09F-EF2E93A2DB98}" destId="{53C2AE05-526A-4445-B3D0-FD76B51F35AF}" srcOrd="12" destOrd="0" presId="urn:microsoft.com/office/officeart/2005/8/layout/default#1"/>
    <dgm:cxn modelId="{DBAFEE55-8FB2-47FE-9E6B-8C0980364088}" type="presParOf" srcId="{9055B2BD-B7DA-42A6-B09F-EF2E93A2DB98}" destId="{71710EAD-04ED-4656-AD35-2A404F32E12F}" srcOrd="13" destOrd="0" presId="urn:microsoft.com/office/officeart/2005/8/layout/default#1"/>
    <dgm:cxn modelId="{11F778E3-B592-4766-8536-0E9B4EAC5A2A}" type="presParOf" srcId="{9055B2BD-B7DA-42A6-B09F-EF2E93A2DB98}" destId="{07C78688-D6AC-4C32-A6C2-D42A95B05242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26C1-4510-486A-A840-3ED86B7CDDCF}">
      <dsp:nvSpPr>
        <dsp:cNvPr id="0" name=""/>
        <dsp:cNvSpPr/>
      </dsp:nvSpPr>
      <dsp:spPr>
        <a:xfrm>
          <a:off x="3213429" y="2033861"/>
          <a:ext cx="1218689" cy="1218689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ПОКАЗАТЕЛИ</a:t>
          </a:r>
          <a:endParaRPr lang="ru-RU" sz="1100" b="1" kern="1200" dirty="0"/>
        </a:p>
      </dsp:txBody>
      <dsp:txXfrm>
        <a:off x="3391902" y="2212334"/>
        <a:ext cx="861743" cy="861743"/>
      </dsp:txXfrm>
    </dsp:sp>
    <dsp:sp modelId="{427D6BE4-E3FA-4578-B105-05F29B9612A6}">
      <dsp:nvSpPr>
        <dsp:cNvPr id="0" name=""/>
        <dsp:cNvSpPr/>
      </dsp:nvSpPr>
      <dsp:spPr>
        <a:xfrm rot="16200000">
          <a:off x="3693090" y="1639784"/>
          <a:ext cx="259368" cy="313459"/>
        </a:xfrm>
        <a:prstGeom prst="rightArrow">
          <a:avLst>
            <a:gd name="adj1" fmla="val 60000"/>
            <a:gd name="adj2" fmla="val 50000"/>
          </a:avLst>
        </a:prstGeom>
        <a:solidFill>
          <a:srgbClr val="96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731995" y="1741381"/>
        <a:ext cx="181558" cy="188075"/>
      </dsp:txXfrm>
    </dsp:sp>
    <dsp:sp modelId="{7F5A1FCA-C1FC-40F7-A608-C63124846411}">
      <dsp:nvSpPr>
        <dsp:cNvPr id="0" name=""/>
        <dsp:cNvSpPr/>
      </dsp:nvSpPr>
      <dsp:spPr>
        <a:xfrm>
          <a:off x="3061092" y="21124"/>
          <a:ext cx="1523362" cy="152336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Доля учителей, получивших в установленном порядке первую, высшую квалификационную категорию и подтверждение занимаемой должности</a:t>
          </a:r>
          <a:endParaRPr lang="ru-RU" sz="700" kern="1200" dirty="0"/>
        </a:p>
      </dsp:txBody>
      <dsp:txXfrm>
        <a:off x="3284183" y="244215"/>
        <a:ext cx="1077180" cy="1077180"/>
      </dsp:txXfrm>
    </dsp:sp>
    <dsp:sp modelId="{4E46E944-CE55-49BB-9067-60BD2B49470F}">
      <dsp:nvSpPr>
        <dsp:cNvPr id="0" name=""/>
        <dsp:cNvSpPr/>
      </dsp:nvSpPr>
      <dsp:spPr>
        <a:xfrm rot="19594962">
          <a:off x="4402440" y="2015146"/>
          <a:ext cx="269346" cy="313459"/>
        </a:xfrm>
        <a:prstGeom prst="rightArrow">
          <a:avLst>
            <a:gd name="adj1" fmla="val 60000"/>
            <a:gd name="adj2" fmla="val 50000"/>
          </a:avLst>
        </a:prstGeom>
        <a:solidFill>
          <a:srgbClr val="96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409119" y="2100089"/>
        <a:ext cx="188542" cy="188075"/>
      </dsp:txXfrm>
    </dsp:sp>
    <dsp:sp modelId="{E7E29136-A8D1-4134-A1FA-AF5640952D9C}">
      <dsp:nvSpPr>
        <dsp:cNvPr id="0" name=""/>
        <dsp:cNvSpPr/>
      </dsp:nvSpPr>
      <dsp:spPr>
        <a:xfrm>
          <a:off x="4629649" y="846572"/>
          <a:ext cx="1523362" cy="152336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Доля учителей и руководителей общеобразовательных учреждений, прошедших повышение квалификации и профессиональную переподготовку для работы в соответствии с ФГОС, в общей численности учителей</a:t>
          </a:r>
          <a:endParaRPr lang="ru-RU" sz="700" kern="1200" dirty="0"/>
        </a:p>
      </dsp:txBody>
      <dsp:txXfrm>
        <a:off x="4852740" y="1069663"/>
        <a:ext cx="1077180" cy="1077180"/>
      </dsp:txXfrm>
    </dsp:sp>
    <dsp:sp modelId="{01D4D121-BC2B-4BAD-AFC7-DBAC473F5972}">
      <dsp:nvSpPr>
        <dsp:cNvPr id="0" name=""/>
        <dsp:cNvSpPr/>
      </dsp:nvSpPr>
      <dsp:spPr>
        <a:xfrm rot="1538712">
          <a:off x="4440864" y="2834016"/>
          <a:ext cx="211634" cy="313459"/>
        </a:xfrm>
        <a:prstGeom prst="rightArrow">
          <a:avLst>
            <a:gd name="adj1" fmla="val 60000"/>
            <a:gd name="adj2" fmla="val 50000"/>
          </a:avLst>
        </a:prstGeom>
        <a:solidFill>
          <a:srgbClr val="96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443991" y="2882969"/>
        <a:ext cx="148144" cy="188075"/>
      </dsp:txXfrm>
    </dsp:sp>
    <dsp:sp modelId="{D5226D80-7BB9-404B-B5A3-304973E30680}">
      <dsp:nvSpPr>
        <dsp:cNvPr id="0" name=""/>
        <dsp:cNvSpPr/>
      </dsp:nvSpPr>
      <dsp:spPr>
        <a:xfrm>
          <a:off x="4560661" y="2297894"/>
          <a:ext cx="3091633" cy="2883390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Доля общеобразовательных учреждений, осуществляющих дистанционное обучение обучающихся, в общей численности образовательных учреждений</a:t>
          </a:r>
          <a:endParaRPr lang="ru-RU" sz="1400" b="1" kern="1200" dirty="0"/>
        </a:p>
      </dsp:txBody>
      <dsp:txXfrm>
        <a:off x="5013420" y="2720157"/>
        <a:ext cx="2186115" cy="2038864"/>
      </dsp:txXfrm>
    </dsp:sp>
    <dsp:sp modelId="{0D374B04-4BEC-481D-946A-74329A0C3AB8}">
      <dsp:nvSpPr>
        <dsp:cNvPr id="0" name=""/>
        <dsp:cNvSpPr/>
      </dsp:nvSpPr>
      <dsp:spPr>
        <a:xfrm rot="5443524">
          <a:off x="3676948" y="3342798"/>
          <a:ext cx="269967" cy="313459"/>
        </a:xfrm>
        <a:prstGeom prst="rightArrow">
          <a:avLst>
            <a:gd name="adj1" fmla="val 60000"/>
            <a:gd name="adj2" fmla="val 50000"/>
          </a:avLst>
        </a:prstGeom>
        <a:solidFill>
          <a:srgbClr val="96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717956" y="3364998"/>
        <a:ext cx="188977" cy="188075"/>
      </dsp:txXfrm>
    </dsp:sp>
    <dsp:sp modelId="{913FBECB-95B2-41BD-B70E-9411B4A8690B}">
      <dsp:nvSpPr>
        <dsp:cNvPr id="0" name=""/>
        <dsp:cNvSpPr/>
      </dsp:nvSpPr>
      <dsp:spPr>
        <a:xfrm>
          <a:off x="3037286" y="3761773"/>
          <a:ext cx="1523362" cy="152336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Динамика снижения потребления по всем видам </a:t>
          </a:r>
          <a:r>
            <a:rPr lang="ru-RU" sz="700" kern="1200" dirty="0" err="1" smtClean="0"/>
            <a:t>топливно</a:t>
          </a:r>
          <a:r>
            <a:rPr lang="ru-RU" sz="700" kern="1200" dirty="0" smtClean="0"/>
            <a:t> -энергетических ресурсов</a:t>
          </a:r>
          <a:endParaRPr lang="ru-RU" sz="700" kern="1200" dirty="0"/>
        </a:p>
      </dsp:txBody>
      <dsp:txXfrm>
        <a:off x="3260377" y="3984864"/>
        <a:ext cx="1077180" cy="1077180"/>
      </dsp:txXfrm>
    </dsp:sp>
    <dsp:sp modelId="{43686C14-A6B9-47EB-AC27-FAFC6DADFCC5}">
      <dsp:nvSpPr>
        <dsp:cNvPr id="0" name=""/>
        <dsp:cNvSpPr/>
      </dsp:nvSpPr>
      <dsp:spPr>
        <a:xfrm rot="9000000">
          <a:off x="2959833" y="2909821"/>
          <a:ext cx="259368" cy="313459"/>
        </a:xfrm>
        <a:prstGeom prst="rightArrow">
          <a:avLst>
            <a:gd name="adj1" fmla="val 60000"/>
            <a:gd name="adj2" fmla="val 50000"/>
          </a:avLst>
        </a:prstGeom>
        <a:solidFill>
          <a:srgbClr val="96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032431" y="2953061"/>
        <a:ext cx="181558" cy="188075"/>
      </dsp:txXfrm>
    </dsp:sp>
    <dsp:sp modelId="{2F1C1B80-0806-4BAB-A3D9-AAEB85FC949A}">
      <dsp:nvSpPr>
        <dsp:cNvPr id="0" name=""/>
        <dsp:cNvSpPr/>
      </dsp:nvSpPr>
      <dsp:spPr>
        <a:xfrm>
          <a:off x="1449939" y="2811724"/>
          <a:ext cx="1523362" cy="152336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700" i="0" kern="1200" dirty="0" smtClean="0"/>
            <a:t>Соотношение среднемесячной заработной платы учителей в субъекте РФ за </a:t>
          </a:r>
          <a:r>
            <a:rPr lang="en-US" sz="700" i="0" kern="1200" dirty="0" smtClean="0"/>
            <a:t>IV</a:t>
          </a:r>
          <a:r>
            <a:rPr lang="ru-RU" sz="700" i="0" kern="1200" dirty="0" smtClean="0"/>
            <a:t> квартал текущего года и среднемесячной заработной платы работников в целом по экономике субъекта РФ за </a:t>
          </a:r>
          <a:r>
            <a:rPr lang="en-US" sz="700" i="0" kern="1200" dirty="0" smtClean="0"/>
            <a:t>I </a:t>
          </a:r>
          <a:r>
            <a:rPr lang="ru-RU" sz="700" i="0" kern="1200" dirty="0" smtClean="0"/>
            <a:t>квартал текущего</a:t>
          </a:r>
        </a:p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700" i="0" kern="1200" dirty="0" smtClean="0"/>
            <a:t> года</a:t>
          </a:r>
          <a:endParaRPr lang="ru-RU" sz="700" i="0" kern="1200" dirty="0"/>
        </a:p>
      </dsp:txBody>
      <dsp:txXfrm>
        <a:off x="1673030" y="3034815"/>
        <a:ext cx="1077180" cy="1077180"/>
      </dsp:txXfrm>
    </dsp:sp>
    <dsp:sp modelId="{F808A855-1E67-4557-BE05-8736CA95A192}">
      <dsp:nvSpPr>
        <dsp:cNvPr id="0" name=""/>
        <dsp:cNvSpPr/>
      </dsp:nvSpPr>
      <dsp:spPr>
        <a:xfrm rot="12600000">
          <a:off x="2959833" y="2063130"/>
          <a:ext cx="259368" cy="313459"/>
        </a:xfrm>
        <a:prstGeom prst="rightArrow">
          <a:avLst>
            <a:gd name="adj1" fmla="val 60000"/>
            <a:gd name="adj2" fmla="val 50000"/>
          </a:avLst>
        </a:prstGeom>
        <a:solidFill>
          <a:srgbClr val="96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032431" y="2145275"/>
        <a:ext cx="181558" cy="188075"/>
      </dsp:txXfrm>
    </dsp:sp>
    <dsp:sp modelId="{3BB9B4B5-AC23-4A17-892B-EBF71E7FEF94}">
      <dsp:nvSpPr>
        <dsp:cNvPr id="0" name=""/>
        <dsp:cNvSpPr/>
      </dsp:nvSpPr>
      <dsp:spPr>
        <a:xfrm>
          <a:off x="1449939" y="951324"/>
          <a:ext cx="1523362" cy="152336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Доля школьников, обучающихся по федеральным государственным образовательным стандартам, в общей численности школьников</a:t>
          </a:r>
          <a:endParaRPr lang="ru-RU" sz="700" kern="1200" dirty="0"/>
        </a:p>
      </dsp:txBody>
      <dsp:txXfrm>
        <a:off x="1673030" y="1174415"/>
        <a:ext cx="1077180" cy="1077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696C2-9FD4-4960-9AAC-1544E8E42E48}">
      <dsp:nvSpPr>
        <dsp:cNvPr id="0" name=""/>
        <dsp:cNvSpPr/>
      </dsp:nvSpPr>
      <dsp:spPr>
        <a:xfrm>
          <a:off x="2" y="1260141"/>
          <a:ext cx="2158130" cy="2615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Реализуется в рамках </a:t>
          </a:r>
          <a:r>
            <a:rPr lang="ru-RU" sz="1800" kern="1200" dirty="0" smtClean="0"/>
            <a:t>комплекса мер по модернизации общего образования,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на основании </a:t>
          </a:r>
          <a:r>
            <a:rPr lang="ru-RU" sz="1800" kern="1200" dirty="0" smtClean="0"/>
            <a:t>решения коллегии министерства образования, науки и инновационной политики Новосибирской области от </a:t>
          </a:r>
          <a:r>
            <a:rPr lang="ru-RU" sz="1800" b="1" kern="1200" dirty="0" smtClean="0"/>
            <a:t>27.07.2011г.</a:t>
          </a:r>
          <a:endParaRPr lang="en-US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Сроки реализации:  </a:t>
          </a:r>
          <a:r>
            <a:rPr lang="ru-RU" sz="1800" kern="1200" dirty="0" smtClean="0"/>
            <a:t>2</a:t>
          </a:r>
          <a:r>
            <a:rPr lang="ru-RU" sz="1800" b="1" kern="1200" dirty="0" smtClean="0"/>
            <a:t>011-2013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" y="1260141"/>
        <a:ext cx="2158130" cy="2615028"/>
      </dsp:txXfrm>
    </dsp:sp>
    <dsp:sp modelId="{8E134B84-6C67-47FE-8955-110DD97523EA}">
      <dsp:nvSpPr>
        <dsp:cNvPr id="0" name=""/>
        <dsp:cNvSpPr/>
      </dsp:nvSpPr>
      <dsp:spPr>
        <a:xfrm>
          <a:off x="2162349" y="2637"/>
          <a:ext cx="431626" cy="5395325"/>
        </a:xfrm>
        <a:prstGeom prst="leftBrace">
          <a:avLst>
            <a:gd name="adj1" fmla="val 35000"/>
            <a:gd name="adj2" fmla="val 50000"/>
          </a:avLst>
        </a:prstGeom>
        <a:noFill/>
        <a:ln w="762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261C2-877C-4D41-8372-99DD7AB44A63}">
      <dsp:nvSpPr>
        <dsp:cNvPr id="0" name=""/>
        <dsp:cNvSpPr/>
      </dsp:nvSpPr>
      <dsp:spPr>
        <a:xfrm>
          <a:off x="2770845" y="0"/>
          <a:ext cx="5870114" cy="539532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28600" marR="0" lvl="1" indent="3079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i="1" kern="1200" dirty="0" smtClean="0">
              <a:solidFill>
                <a:schemeClr val="tx1"/>
              </a:solidFill>
            </a:rPr>
            <a:t>Обучение и социализация детей с ограниченными возможностями здоровья в инклюзивном образовательном пространстве Новосибирской области</a:t>
          </a:r>
          <a:endParaRPr lang="ru-RU" sz="1800" kern="1200" dirty="0">
            <a:solidFill>
              <a:schemeClr val="tx1"/>
            </a:solidFill>
          </a:endParaRPr>
        </a:p>
        <a:p>
          <a:pPr marL="228600" marR="0" lvl="1" indent="3079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>
            <a:solidFill>
              <a:schemeClr val="tx1"/>
            </a:solidFill>
          </a:endParaRPr>
        </a:p>
        <a:p>
          <a:pPr marL="228600" marR="0" lvl="1" indent="3079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i="1" kern="1200" dirty="0" smtClean="0">
              <a:solidFill>
                <a:schemeClr val="tx1"/>
              </a:solidFill>
            </a:rPr>
            <a:t>Школа — центр физической культуры и здорового образа жизни</a:t>
          </a:r>
          <a:endParaRPr lang="ru-RU" sz="1800" kern="1200" dirty="0">
            <a:solidFill>
              <a:schemeClr val="tx1"/>
            </a:solidFill>
          </a:endParaRPr>
        </a:p>
        <a:p>
          <a:pPr marL="228600" marR="0" lvl="1" indent="3079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>
            <a:solidFill>
              <a:schemeClr val="tx1"/>
            </a:solidFill>
          </a:endParaRPr>
        </a:p>
        <a:p>
          <a:pPr marL="228600" marR="0" lvl="1" indent="3079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i="1" kern="1200" dirty="0" smtClean="0">
              <a:solidFill>
                <a:schemeClr val="tx1"/>
              </a:solidFill>
            </a:rPr>
            <a:t>Разработка и внедрение модели системы управления качеством образования</a:t>
          </a:r>
          <a:endParaRPr lang="ru-RU" sz="1800" kern="1200" dirty="0">
            <a:solidFill>
              <a:schemeClr val="tx1"/>
            </a:solidFill>
          </a:endParaRPr>
        </a:p>
        <a:p>
          <a:pPr marL="228600" marR="0" lvl="1" indent="30797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800" kern="1200" dirty="0"/>
        </a:p>
        <a:p>
          <a:pPr marL="228600" marR="0" lvl="1" indent="307975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2000" b="1" i="1" u="sng" kern="1200" dirty="0" smtClean="0">
              <a:solidFill>
                <a:srgbClr val="FF0000"/>
              </a:solidFill>
            </a:rPr>
            <a:t>Сетевая дистанционная школа Новосибирской области</a:t>
          </a:r>
          <a:endParaRPr lang="ru-RU" sz="2000" u="sng" kern="1200" dirty="0" smtClean="0">
            <a:solidFill>
              <a:srgbClr val="FF0000"/>
            </a:solidFill>
          </a:endParaRPr>
        </a:p>
        <a:p>
          <a:pPr marL="228600" marR="0" lvl="1" indent="307975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ru-RU" sz="1800" kern="1200" dirty="0" smtClean="0"/>
        </a:p>
        <a:p>
          <a:pPr marL="228600" marR="0" lvl="1" indent="307975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800" b="1" i="1" kern="1200" dirty="0" smtClean="0">
              <a:solidFill>
                <a:schemeClr val="tx1"/>
              </a:solidFill>
            </a:rPr>
            <a:t>Развитие сети специализированных классов математического и естественнонаучного направлений</a:t>
          </a:r>
          <a:endParaRPr lang="ru-RU" sz="1800" kern="1200" dirty="0" smtClean="0">
            <a:solidFill>
              <a:schemeClr val="tx1"/>
            </a:solidFill>
          </a:endParaRPr>
        </a:p>
      </dsp:txBody>
      <dsp:txXfrm>
        <a:off x="2770845" y="0"/>
        <a:ext cx="5870114" cy="5395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9084-79AE-436D-851D-7951E5559437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49B3-DCBD-405F-8CF2-6A8E16A02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3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449A2-CB98-4130-BE4C-05EA1345500B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Для удобства взаимодействия участников образовательного процесса в системе предусмотрены разделы «Сообщения» и «Форумы» и «Видеоконференции»</a:t>
            </a:r>
          </a:p>
          <a:p>
            <a:endParaRPr lang="ru-RU" dirty="0" smtClean="0"/>
          </a:p>
        </p:txBody>
      </p:sp>
      <p:sp>
        <p:nvSpPr>
          <p:cNvPr id="829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F2E197-C499-4872-BCB5-5BDAEF002D17}" type="slidenum">
              <a:rPr lang="ru-RU" sz="1200"/>
              <a:pPr algn="r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Раздел «Форумы» включает в себя следующие форумы :</a:t>
            </a:r>
            <a:endParaRPr lang="ru-RU" b="1" dirty="0" smtClean="0"/>
          </a:p>
          <a:p>
            <a:r>
              <a:rPr lang="ru-RU" b="1" dirty="0" smtClean="0"/>
              <a:t> Общешкольный форум </a:t>
            </a:r>
          </a:p>
          <a:p>
            <a:r>
              <a:rPr lang="ru-RU" b="1" dirty="0" smtClean="0"/>
              <a:t> Открытый Педсовет</a:t>
            </a:r>
          </a:p>
          <a:p>
            <a:r>
              <a:rPr lang="ru-RU" b="1" dirty="0" smtClean="0"/>
              <a:t> Форум по курсу</a:t>
            </a:r>
          </a:p>
          <a:p>
            <a:r>
              <a:rPr lang="ru-RU" b="1" dirty="0" smtClean="0"/>
              <a:t> Форумы по уроку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компетенция </a:t>
            </a:r>
            <a:r>
              <a:rPr lang="ru-RU" b="1" dirty="0" smtClean="0"/>
              <a:t>«уметь учиться»: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осознавать необходимость обучения,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осознанно относиться к учебной деятельности;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формировать свой образовательный запрос;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планировать свою деятельность;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планировать уровень своих учебных достижений;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анализировать ход своего учебного процесса;</a:t>
            </a:r>
          </a:p>
          <a:p>
            <a:pPr lvl="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находить способы оптимизации учебной деятельности;</a:t>
            </a:r>
          </a:p>
          <a:p>
            <a:pPr lvl="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владеть умственными операциями (сравнение, классификация, обобщение и др.), обладать возможностями решать достаточно большой круг предметных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 личностных задач;</a:t>
            </a:r>
          </a:p>
          <a:p>
            <a:pPr lvl="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владеть навыками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саморегуляции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управления своей познавательной деятельностью в соответствии с поставленными задачами.</a:t>
            </a:r>
          </a:p>
          <a:p>
            <a:pPr lvl="0">
              <a:buFontTx/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None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коммуникативная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компетенция: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общаться и организовывать совместную деятельность;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слушать, вести диалог в соответствии с целями и задачами общения;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навык участия в коллективном обсуждении проблем и принятии решений;</a:t>
            </a:r>
          </a:p>
          <a:p>
            <a:pPr lvl="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навык осуществления продуктивного сотрудничества со сверстниками и взрослыми, работы в команде.</a:t>
            </a:r>
          </a:p>
          <a:p>
            <a:pPr lvl="0">
              <a:buFontTx/>
              <a:buChar char="-"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None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Деловая компетенция: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инициативность;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ответственность;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чёткость;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надёжность;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умение работать по правилам;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навык адекватной оценки своих сил.</a:t>
            </a:r>
          </a:p>
          <a:p>
            <a:pPr lvl="0">
              <a:buFontTx/>
              <a:buNone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Tx/>
              <a:buNone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49B3-DCBD-405F-8CF2-6A8E16A0250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8C08C-7DD7-4BAA-B959-F1471944A00D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CC5D5D-A7C5-4ACD-96EE-2DAD3F43C7AA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30455FEE-3437-4E3C-A50F-0E7619CB1566}" type="slidenum">
              <a:rPr lang="ru-RU" sz="1200">
                <a:latin typeface="Calibri" pitchFamily="34" charset="0"/>
              </a:rPr>
              <a:pPr/>
              <a:t>22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37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CDAA093D-A87C-40AB-AAEB-0E154A8425EA}" type="slidenum">
              <a:rPr lang="ru-RU" sz="1200">
                <a:latin typeface="Calibri" pitchFamily="34" charset="0"/>
              </a:rPr>
              <a:pPr/>
              <a:t>22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accent2"/>
                </a:solidFill>
                <a:latin typeface="Arial" pitchFamily="34" charset="0"/>
              </a:rPr>
              <a:t>25 учебных курсов по предметам БУП 10-11 классов – базовый уровень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4954C-C5FB-43B2-9C02-48A54E0D54A5}" type="slidenum">
              <a:rPr lang="ru-RU" smtClean="0">
                <a:latin typeface="Arial" pitchFamily="34" charset="0"/>
              </a:rPr>
              <a:pPr/>
              <a:t>33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71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Развитие навыков критического мышления (через оценку найденного ресурса по принципу «подходит – не подходит»)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r>
              <a:rPr lang="ru-RU" smtClean="0">
                <a:latin typeface="Arial" pitchFamily="34" charset="0"/>
              </a:rPr>
              <a:t>Расширение круга общения, как со сверстниками, так и с людьми другого возраста, ------- формирование осознанного, уважительного и доброжелательного отношения к другому человеку, его мнению, мировоззрению, культуре, языку, вере, гражданской позиции, к истории, культуре, религии, традициям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r>
              <a:rPr lang="ru-RU" smtClean="0">
                <a:latin typeface="Arial" pitchFamily="34" charset="0"/>
              </a:rPr>
              <a:t>Возможность принимать участие в управлении учебным процессом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r>
              <a:rPr lang="ru-RU" smtClean="0">
                <a:latin typeface="Arial" pitchFamily="34" charset="0"/>
              </a:rPr>
              <a:t>Развитие мотивационных, операциональных и когнитивных ресурсов личности, определяющих ее способность к решению значимых для нее познавательных и практических задач 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4710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BCAB75-B02B-436D-A17D-8DB37144632B}" type="slidenum">
              <a:rPr lang="ru-RU" sz="1200"/>
              <a:pPr algn="r"/>
              <a:t>33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E9FA3-CB40-4742-8C8F-DFA8781B0C75}" type="slidenum">
              <a:rPr lang="ru-RU" smtClean="0">
                <a:latin typeface="Arial" pitchFamily="34" charset="0"/>
              </a:rPr>
              <a:pPr/>
              <a:t>34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Добавить про расширение образовательного пространства урока, повышение квалификации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会议-商务-洽谈副本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会议-商务-洽谈副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2ADAB-4E5B-4C4A-AC9E-DED234E9511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6CCB-7016-4F1F-9005-49C08022C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3;&#1103;%20&#1072;&#1085;&#1072;&#1083;&#1080;&#1079;&#1072;%20&#1088;&#1072;&#1073;&#1086;&#1090;&#1099;%20&#1057;&#1044;&#1064;/&#1058;&#1072;&#1073;&#1083;&#1080;&#1094;&#1099;%20&#1082;&#1086;&#1085;&#1090;&#1088;&#1086;&#1083;&#1103;.xlsx" TargetMode="External"/><Relationship Id="rId2" Type="http://schemas.openxmlformats.org/officeDocument/2006/relationships/hyperlink" Target="&#1044;&#1083;&#1103;%20&#1072;&#1085;&#1072;&#1083;&#1080;&#1079;&#1072;%20&#1088;&#1072;&#1073;&#1086;&#1090;&#1099;%20&#1057;&#1044;&#1064;/&#1040;&#1085;&#1072;&#1083;&#1080;&#1079;%20&#1088;&#1072;&#1073;&#1086;&#1090;&#1099;%20&#1089;&#1077;&#1090;&#1077;&#1074;&#1099;&#1093;%20&#1087;&#1088;&#1077;&#1087;&#1086;&#1076;&#1072;&#1074;&#1072;&#1090;&#1077;&#1083;&#1077;&#1081;%20&#1080;%20&#1090;&#1100;&#1102;&#1090;&#1086;&#1088;&#1086;&#1074;%20&#1074;%20&#1093;&#1086;&#1076;&#1077;%20&#1087;&#1088;&#1072;&#1082;&#1090;&#1080;&#1095;&#1077;&#1089;&#1082;&#1086;&#1075;&#1086;%20&#1101;&#1090;&#1072;&#1087;&#1072;%20&#1088;&#1077;&#1072;&#1083;&#1080;&#1079;&#1072;&#1094;&#1080;&#1080;%20&#1087;&#1088;&#1086;&#1077;&#1082;&#1090;&#1072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44;&#1083;&#1103;%20&#1072;&#1085;&#1072;&#1083;&#1080;&#1079;&#1072;%20&#1088;&#1072;&#1073;&#1086;&#1090;&#1099;%20&#1057;&#1044;&#1064;/&#1078;&#1091;&#1088;&#1085;&#1072;&#1083;%20&#1058;&#1045;&#1051;&#1045;&#1064;&#1050;&#1054;&#1051;&#1040;.docx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Реализация проекта «Сетевая дистанционная школа Новосибирской области»</a:t>
            </a:r>
            <a:endParaRPr lang="ru-RU" sz="4800" dirty="0"/>
          </a:p>
        </p:txBody>
      </p:sp>
      <p:pic>
        <p:nvPicPr>
          <p:cNvPr id="5" name="Рисунок 4" descr="ОблЦИ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357166"/>
            <a:ext cx="7334250" cy="11239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3116"/>
            <a:ext cx="8429684" cy="433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 smtClean="0"/>
              <a:t>При реализации образовательных программ с применением исключительно электронного обучения, дистанционных образовательных технологий в образовательном учреждении должны быть созданы условия для функционирования электронной информационно-образовательной среды, включающей в себя электронные информационные ресурсы, 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и обеспечивающей освоение обучающимися образовательных программ в полном объеме независимо от их мест нахождения.";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http://www.rg.ru/2012/03/02/elektronnoe-obuchenie-dok.html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Федеральный закон Российской Федерации от 28 февраля 2012 г. N 11-ФЗ</a:t>
            </a:r>
          </a:p>
          <a:p>
            <a:r>
              <a:rPr lang="ru-RU" b="1" dirty="0" smtClean="0"/>
              <a:t>"О внесении изменений в Закон Российской Федерации "Об образовании" в части применения электронного обучения, дистанционных образовательных технологий </a:t>
            </a:r>
          </a:p>
          <a:p>
            <a:r>
              <a:rPr lang="ru-RU" dirty="0" smtClean="0"/>
              <a:t>Вступил в силу:11 марта 2012 г.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На основании приказа Министерства образования, науки и инновационной политики Новосибирской области №1580 от 08.09.2011 г. «Об итогах конкурсного отбора общеобразовательных учреждений Новосибирской области на  реализацию регионального проекта  «Сетевая дистанционная школа Новосибирской области»: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300" b="1" dirty="0" smtClean="0">
                <a:solidFill>
                  <a:srgbClr val="FF0000"/>
                </a:solidFill>
              </a:rPr>
              <a:t>6 сельских  школьных образовательных округа </a:t>
            </a:r>
            <a:r>
              <a:rPr lang="ru-RU" sz="2300" dirty="0" smtClean="0"/>
              <a:t>в составе </a:t>
            </a:r>
            <a:r>
              <a:rPr lang="ru-RU" sz="2300" b="1" dirty="0" smtClean="0">
                <a:solidFill>
                  <a:srgbClr val="FF0000"/>
                </a:solidFill>
              </a:rPr>
              <a:t>базовой</a:t>
            </a:r>
            <a:r>
              <a:rPr lang="ru-RU" sz="2300" dirty="0" smtClean="0"/>
              <a:t> школы и </a:t>
            </a:r>
            <a:r>
              <a:rPr lang="ru-RU" sz="2300" b="1" dirty="0" smtClean="0">
                <a:solidFill>
                  <a:srgbClr val="FF0000"/>
                </a:solidFill>
              </a:rPr>
              <a:t>малокомплектных школ</a:t>
            </a:r>
            <a:r>
              <a:rPr lang="ru-RU" sz="2300" dirty="0" smtClean="0"/>
              <a:t>: (всего количество ОУ – </a:t>
            </a:r>
            <a:r>
              <a:rPr lang="ru-RU" sz="2300" b="1" dirty="0" smtClean="0"/>
              <a:t>32</a:t>
            </a:r>
            <a:r>
              <a:rPr lang="ru-RU" sz="2300" dirty="0" smtClean="0"/>
              <a:t>).</a:t>
            </a:r>
          </a:p>
          <a:p>
            <a:r>
              <a:rPr lang="ru-RU" sz="2300" b="1" dirty="0" smtClean="0">
                <a:solidFill>
                  <a:srgbClr val="FF0000"/>
                </a:solidFill>
              </a:rPr>
              <a:t>15 ОУ (базовые) </a:t>
            </a:r>
            <a:r>
              <a:rPr lang="ru-RU" sz="2300" dirty="0" smtClean="0"/>
              <a:t>г.  Новосибирска и г. Бердска (Из них 3 ОУ, апробирующих дистанционные курсы по информатике и экономике (профильный уровень) в классах информационно-экономического профиля (бизнес-информатика) </a:t>
            </a:r>
          </a:p>
          <a:p>
            <a:r>
              <a:rPr lang="ru-RU" sz="2300" b="1" dirty="0" smtClean="0">
                <a:solidFill>
                  <a:srgbClr val="FF0000"/>
                </a:solidFill>
              </a:rPr>
              <a:t>ОЦО п. </a:t>
            </a:r>
            <a:r>
              <a:rPr lang="ru-RU" sz="2300" b="1" dirty="0" err="1" smtClean="0">
                <a:solidFill>
                  <a:srgbClr val="FF0000"/>
                </a:solidFill>
              </a:rPr>
              <a:t>Тулинский</a:t>
            </a:r>
            <a:r>
              <a:rPr lang="ru-RU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smtClean="0"/>
              <a:t>(</a:t>
            </a:r>
            <a:r>
              <a:rPr lang="ru-RU" sz="2300" b="1" dirty="0" smtClean="0"/>
              <a:t>1 </a:t>
            </a:r>
            <a:r>
              <a:rPr lang="ru-RU" sz="2300" dirty="0" smtClean="0"/>
              <a:t>ОУ);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9144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48 ОУ НСО</a:t>
            </a:r>
            <a:r>
              <a:rPr lang="en-US" sz="2800" b="1" dirty="0" smtClean="0">
                <a:solidFill>
                  <a:schemeClr val="bg1"/>
                </a:solidFill>
              </a:rPr>
              <a:t> – </a:t>
            </a:r>
            <a:r>
              <a:rPr lang="ru-RU" sz="2800" b="1" dirty="0" smtClean="0">
                <a:solidFill>
                  <a:schemeClr val="bg1"/>
                </a:solidFill>
              </a:rPr>
              <a:t>участники проекта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 txBox="1">
            <a:spLocks noGrp="1"/>
          </p:cNvSpPr>
          <p:nvPr/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61C5B70-4775-4ECE-85A0-F3A9C16BF6D7}" type="slidenum">
              <a:rPr lang="en-US" sz="1400"/>
              <a:pPr algn="r"/>
              <a:t>12</a:t>
            </a:fld>
            <a:endParaRPr lang="en-US" sz="1400"/>
          </a:p>
        </p:txBody>
      </p:sp>
      <p:sp>
        <p:nvSpPr>
          <p:cNvPr id="5120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69532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Задачи проекта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920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/>
            <a:endParaRPr lang="ru-RU"/>
          </a:p>
          <a:p>
            <a:pPr marL="304800" indent="-304800"/>
            <a:endParaRPr lang="ru-RU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547813" y="1916113"/>
            <a:ext cx="324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58888" y="2060575"/>
            <a:ext cx="4257675" cy="3629025"/>
            <a:chOff x="1632" y="1248"/>
            <a:chExt cx="2682" cy="2286"/>
          </a:xfrm>
        </p:grpSpPr>
        <p:sp>
          <p:nvSpPr>
            <p:cNvPr id="5120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D5A3B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5A3B2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208" name="AutoShape 8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CFFCC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1209" name="AutoShape 9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FF2FB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FF2FB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143108" y="4572008"/>
            <a:ext cx="4464496" cy="2031325"/>
          </a:xfrm>
          <a:prstGeom prst="rect">
            <a:avLst/>
          </a:prstGeom>
          <a:noFill/>
          <a:ln w="28575">
            <a:solidFill>
              <a:srgbClr val="9FF2F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Нормативно-финансовые механизм;</a:t>
            </a:r>
          </a:p>
          <a:p>
            <a:pPr>
              <a:spcBef>
                <a:spcPct val="50000"/>
              </a:spcBef>
            </a:pPr>
            <a:r>
              <a:rPr lang="ru-RU" b="1" dirty="0" smtClean="0"/>
              <a:t>Технологическая база;</a:t>
            </a:r>
          </a:p>
          <a:p>
            <a:pPr>
              <a:spcBef>
                <a:spcPct val="50000"/>
              </a:spcBef>
            </a:pPr>
            <a:r>
              <a:rPr lang="ru-RU" b="1" dirty="0" smtClean="0"/>
              <a:t>Техническая база;</a:t>
            </a:r>
          </a:p>
          <a:p>
            <a:pPr>
              <a:spcBef>
                <a:spcPct val="50000"/>
              </a:spcBef>
            </a:pPr>
            <a:r>
              <a:rPr lang="ru-RU" b="1" dirty="0" smtClean="0"/>
              <a:t>Сопровождение проекта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79388" y="1341438"/>
            <a:ext cx="2735262" cy="1892826"/>
          </a:xfrm>
          <a:prstGeom prst="rect">
            <a:avLst/>
          </a:prstGeom>
          <a:noFill/>
          <a:ln w="76200">
            <a:solidFill>
              <a:srgbClr val="9DE27E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Подготовка региональной команды </a:t>
            </a:r>
            <a:r>
              <a:rPr lang="ru-RU" b="1" dirty="0" err="1">
                <a:solidFill>
                  <a:schemeClr val="bg1"/>
                </a:solidFill>
              </a:rPr>
              <a:t>тьюторов</a:t>
            </a:r>
            <a:r>
              <a:rPr lang="ru-RU" b="1" dirty="0">
                <a:solidFill>
                  <a:schemeClr val="bg1"/>
                </a:solidFill>
              </a:rPr>
              <a:t>, методистов, сетевых педагогов ;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(обучение, создание курсов)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6983760" y="2924944"/>
            <a:ext cx="2160240" cy="18928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  Результат </a:t>
            </a:r>
            <a:br>
              <a:rPr lang="ru-RU" b="1" dirty="0" smtClean="0"/>
            </a:br>
            <a:r>
              <a:rPr lang="ru-RU" b="1" dirty="0" smtClean="0"/>
              <a:t> 2011 -   май 2012</a:t>
            </a:r>
          </a:p>
          <a:p>
            <a:pPr>
              <a:spcBef>
                <a:spcPct val="50000"/>
              </a:spcBef>
            </a:pPr>
            <a:r>
              <a:rPr lang="ru-RU" b="1" dirty="0" smtClean="0"/>
              <a:t>Опыт, готовность работы с виртуальными группами</a:t>
            </a:r>
            <a:endParaRPr lang="ru-RU" b="1" dirty="0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4499992" y="1412776"/>
            <a:ext cx="2232025" cy="923330"/>
          </a:xfrm>
          <a:prstGeom prst="rect">
            <a:avLst/>
          </a:prstGeom>
          <a:noFill/>
          <a:ln w="38100">
            <a:solidFill>
              <a:srgbClr val="D5A3B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Создание образовательного </a:t>
            </a:r>
            <a:r>
              <a:rPr lang="ru-RU" b="1" dirty="0" err="1" smtClean="0">
                <a:solidFill>
                  <a:schemeClr val="bg1"/>
                </a:solidFill>
              </a:rPr>
              <a:t>контента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5364088" y="3501008"/>
            <a:ext cx="1296987" cy="649287"/>
          </a:xfrm>
          <a:prstGeom prst="rightArrow">
            <a:avLst>
              <a:gd name="adj1" fmla="val 50000"/>
              <a:gd name="adj2" fmla="val 49939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584775"/>
          </a:xfrm>
          <a:prstGeom prst="rect">
            <a:avLst/>
          </a:prstGeom>
          <a:solidFill>
            <a:srgbClr val="399AB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Направления работы: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Сопровождение проекта «СДШ НСО» региональным оператором и муниципальными координаторами;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Работа с ресурсом ИОС «</a:t>
            </a:r>
            <a:r>
              <a:rPr lang="ru-RU" sz="3200" b="1" dirty="0" err="1" smtClean="0">
                <a:solidFill>
                  <a:schemeClr val="bg1"/>
                </a:solidFill>
              </a:rPr>
              <a:t>Телешкола</a:t>
            </a:r>
            <a:r>
              <a:rPr lang="ru-RU" sz="3200" b="1" dirty="0" smtClean="0">
                <a:solidFill>
                  <a:schemeClr val="bg1"/>
                </a:solidFill>
              </a:rPr>
              <a:t>»;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Разработка </a:t>
            </a:r>
            <a:r>
              <a:rPr lang="ru-RU" sz="3200" b="1" dirty="0" err="1" smtClean="0">
                <a:solidFill>
                  <a:schemeClr val="bg1"/>
                </a:solidFill>
              </a:rPr>
              <a:t>контента</a:t>
            </a:r>
            <a:r>
              <a:rPr lang="ru-RU" sz="3200" b="1" dirty="0" smtClean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Организация обучения в рамках направления «Бизнес-информатика».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4163" y="2492375"/>
            <a:ext cx="8645525" cy="3889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4D"/>
                </a:solidFill>
              </a:rPr>
              <a:t>Региональный сервер (ЦОД НООС)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5" y="3643313"/>
            <a:ext cx="2143125" cy="9286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Муниципальная методическая служба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625" y="3643313"/>
            <a:ext cx="1714500" cy="9286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Базовое ОУ 1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00875" y="3643313"/>
            <a:ext cx="1857375" cy="9286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Базовое ОУ 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Региональная дистанционная образовательная сеть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00313" y="3643313"/>
            <a:ext cx="2143125" cy="9286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Муниципальная методическая служба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8600" y="5105400"/>
            <a:ext cx="714375" cy="642938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ОУ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219200" y="5105400"/>
            <a:ext cx="714375" cy="642938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ОУ</a:t>
            </a: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286000" y="5105400"/>
            <a:ext cx="1223963" cy="6477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Базовое ОУ …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657600" y="5105400"/>
            <a:ext cx="1223963" cy="6477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Базовое ОУ …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076825" y="5105400"/>
            <a:ext cx="714375" cy="642938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ОУ …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072188" y="5105400"/>
            <a:ext cx="714375" cy="642938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ОУ …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143750" y="5105400"/>
            <a:ext cx="714375" cy="642938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ОУ …</a:t>
            </a:r>
          </a:p>
        </p:txBody>
      </p:sp>
      <p:cxnSp>
        <p:nvCxnSpPr>
          <p:cNvPr id="60" name="Прямая со стрелкой 59"/>
          <p:cNvCxnSpPr>
            <a:stCxn id="20" idx="2"/>
            <a:endCxn id="44" idx="0"/>
          </p:cNvCxnSpPr>
          <p:nvPr/>
        </p:nvCxnSpPr>
        <p:spPr>
          <a:xfrm rot="5400000">
            <a:off x="633413" y="4524375"/>
            <a:ext cx="533400" cy="628650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0" idx="2"/>
            <a:endCxn id="52" idx="0"/>
          </p:cNvCxnSpPr>
          <p:nvPr/>
        </p:nvCxnSpPr>
        <p:spPr>
          <a:xfrm rot="16200000" flipH="1">
            <a:off x="1128713" y="4657725"/>
            <a:ext cx="533400" cy="361950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39" idx="2"/>
            <a:endCxn id="54" idx="0"/>
          </p:cNvCxnSpPr>
          <p:nvPr/>
        </p:nvCxnSpPr>
        <p:spPr>
          <a:xfrm rot="5400000">
            <a:off x="2968625" y="4502150"/>
            <a:ext cx="533400" cy="673100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39" idx="2"/>
            <a:endCxn id="55" idx="0"/>
          </p:cNvCxnSpPr>
          <p:nvPr/>
        </p:nvCxnSpPr>
        <p:spPr>
          <a:xfrm rot="16200000" flipH="1">
            <a:off x="3654425" y="4489450"/>
            <a:ext cx="533400" cy="698500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1" idx="2"/>
            <a:endCxn id="56" idx="0"/>
          </p:cNvCxnSpPr>
          <p:nvPr/>
        </p:nvCxnSpPr>
        <p:spPr>
          <a:xfrm rot="5400000">
            <a:off x="5379244" y="4626769"/>
            <a:ext cx="533400" cy="423862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1" idx="2"/>
            <a:endCxn id="57" idx="0"/>
          </p:cNvCxnSpPr>
          <p:nvPr/>
        </p:nvCxnSpPr>
        <p:spPr>
          <a:xfrm rot="16200000" flipH="1">
            <a:off x="5876925" y="4552950"/>
            <a:ext cx="533400" cy="571500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2" idx="2"/>
            <a:endCxn id="58" idx="0"/>
          </p:cNvCxnSpPr>
          <p:nvPr/>
        </p:nvCxnSpPr>
        <p:spPr>
          <a:xfrm rot="5400000">
            <a:off x="7448551" y="4624387"/>
            <a:ext cx="533400" cy="428625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4" idx="2"/>
          </p:cNvCxnSpPr>
          <p:nvPr/>
        </p:nvCxnSpPr>
        <p:spPr>
          <a:xfrm rot="5400000">
            <a:off x="2525713" y="5875337"/>
            <a:ext cx="495300" cy="250825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4" idx="2"/>
          </p:cNvCxnSpPr>
          <p:nvPr/>
        </p:nvCxnSpPr>
        <p:spPr>
          <a:xfrm rot="16200000" flipH="1">
            <a:off x="2811463" y="5840412"/>
            <a:ext cx="495300" cy="320675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43200" y="6324600"/>
            <a:ext cx="240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600" dirty="0">
                <a:latin typeface="Arial" charset="0"/>
                <a:cs typeface="+mn-cs"/>
              </a:rPr>
              <a:t>ОУ</a:t>
            </a:r>
            <a:r>
              <a:rPr lang="ru-RU" b="1" spc="600" dirty="0" smtClean="0">
                <a:latin typeface="Arial" charset="0"/>
                <a:cs typeface="+mn-cs"/>
              </a:rPr>
              <a:t>………..ОУ</a:t>
            </a:r>
            <a:endParaRPr lang="ru-RU" b="1" spc="600" dirty="0">
              <a:latin typeface="Arial" charset="0"/>
              <a:cs typeface="+mn-cs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351213" y="1160463"/>
            <a:ext cx="1695450" cy="57308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Интернет-школа «Просвещение»</a:t>
            </a:r>
          </a:p>
        </p:txBody>
      </p:sp>
      <p:cxnSp>
        <p:nvCxnSpPr>
          <p:cNvPr id="89" name="Прямая со стрелкой 88"/>
          <p:cNvCxnSpPr/>
          <p:nvPr/>
        </p:nvCxnSpPr>
        <p:spPr>
          <a:xfrm rot="5400000">
            <a:off x="3639344" y="2056607"/>
            <a:ext cx="714375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723" name="TextBox 89"/>
          <p:cNvSpPr txBox="1">
            <a:spLocks noChangeArrowheads="1"/>
          </p:cNvSpPr>
          <p:nvPr/>
        </p:nvSpPr>
        <p:spPr bwMode="auto">
          <a:xfrm>
            <a:off x="2627313" y="1844675"/>
            <a:ext cx="37861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+mn-cs"/>
              </a:rPr>
              <a:t>Развёртывание системы дистанционного образования</a:t>
            </a:r>
          </a:p>
        </p:txBody>
      </p:sp>
      <p:grpSp>
        <p:nvGrpSpPr>
          <p:cNvPr id="8" name="Группа 116"/>
          <p:cNvGrpSpPr>
            <a:grpSpLocks/>
          </p:cNvGrpSpPr>
          <p:nvPr/>
        </p:nvGrpSpPr>
        <p:grpSpPr bwMode="auto">
          <a:xfrm>
            <a:off x="857250" y="2928938"/>
            <a:ext cx="287338" cy="642937"/>
            <a:chOff x="1571604" y="2857496"/>
            <a:chExt cx="287340" cy="1000132"/>
          </a:xfrm>
        </p:grpSpPr>
        <p:cxnSp>
          <p:nvCxnSpPr>
            <p:cNvPr id="118" name="Прямая со стрелкой 117"/>
            <p:cNvCxnSpPr/>
            <p:nvPr/>
          </p:nvCxnSpPr>
          <p:spPr>
            <a:xfrm rot="5400000">
              <a:off x="1072332" y="3356769"/>
              <a:ext cx="1000132" cy="1588"/>
            </a:xfrm>
            <a:prstGeom prst="straightConnector1">
              <a:avLst/>
            </a:prstGeom>
            <a:ln>
              <a:solidFill>
                <a:srgbClr val="3333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/>
            <p:cNvCxnSpPr/>
            <p:nvPr/>
          </p:nvCxnSpPr>
          <p:spPr>
            <a:xfrm rot="5400000" flipH="1" flipV="1">
              <a:off x="1358083" y="3356769"/>
              <a:ext cx="1000132" cy="1588"/>
            </a:xfrm>
            <a:prstGeom prst="straightConnector1">
              <a:avLst/>
            </a:prstGeom>
            <a:ln>
              <a:solidFill>
                <a:srgbClr val="3333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3"/>
          <p:cNvGrpSpPr>
            <a:grpSpLocks/>
          </p:cNvGrpSpPr>
          <p:nvPr/>
        </p:nvGrpSpPr>
        <p:grpSpPr bwMode="auto">
          <a:xfrm>
            <a:off x="3429000" y="2928938"/>
            <a:ext cx="287338" cy="642937"/>
            <a:chOff x="1571604" y="2857496"/>
            <a:chExt cx="287340" cy="1000132"/>
          </a:xfrm>
        </p:grpSpPr>
        <p:cxnSp>
          <p:nvCxnSpPr>
            <p:cNvPr id="135" name="Прямая со стрелкой 134"/>
            <p:cNvCxnSpPr/>
            <p:nvPr/>
          </p:nvCxnSpPr>
          <p:spPr>
            <a:xfrm rot="5400000">
              <a:off x="1072332" y="3356769"/>
              <a:ext cx="1000132" cy="1588"/>
            </a:xfrm>
            <a:prstGeom prst="straightConnector1">
              <a:avLst/>
            </a:prstGeom>
            <a:ln>
              <a:solidFill>
                <a:srgbClr val="3333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 rot="5400000" flipH="1" flipV="1">
              <a:off x="1358083" y="3356769"/>
              <a:ext cx="1000132" cy="1588"/>
            </a:xfrm>
            <a:prstGeom prst="straightConnector1">
              <a:avLst/>
            </a:prstGeom>
            <a:ln>
              <a:solidFill>
                <a:srgbClr val="3333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36"/>
          <p:cNvGrpSpPr>
            <a:grpSpLocks/>
          </p:cNvGrpSpPr>
          <p:nvPr/>
        </p:nvGrpSpPr>
        <p:grpSpPr bwMode="auto">
          <a:xfrm>
            <a:off x="5715000" y="2928938"/>
            <a:ext cx="287338" cy="642937"/>
            <a:chOff x="1571604" y="2857496"/>
            <a:chExt cx="287340" cy="1000132"/>
          </a:xfrm>
        </p:grpSpPr>
        <p:cxnSp>
          <p:nvCxnSpPr>
            <p:cNvPr id="138" name="Прямая со стрелкой 137"/>
            <p:cNvCxnSpPr/>
            <p:nvPr/>
          </p:nvCxnSpPr>
          <p:spPr>
            <a:xfrm rot="5400000">
              <a:off x="1072332" y="3356769"/>
              <a:ext cx="1000132" cy="1588"/>
            </a:xfrm>
            <a:prstGeom prst="straightConnector1">
              <a:avLst/>
            </a:prstGeom>
            <a:ln>
              <a:solidFill>
                <a:srgbClr val="3333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/>
            <p:cNvCxnSpPr/>
            <p:nvPr/>
          </p:nvCxnSpPr>
          <p:spPr>
            <a:xfrm rot="5400000" flipH="1" flipV="1">
              <a:off x="1358083" y="3356769"/>
              <a:ext cx="1000132" cy="1588"/>
            </a:xfrm>
            <a:prstGeom prst="straightConnector1">
              <a:avLst/>
            </a:prstGeom>
            <a:ln>
              <a:solidFill>
                <a:srgbClr val="3333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9"/>
          <p:cNvGrpSpPr>
            <a:grpSpLocks/>
          </p:cNvGrpSpPr>
          <p:nvPr/>
        </p:nvGrpSpPr>
        <p:grpSpPr bwMode="auto">
          <a:xfrm>
            <a:off x="7715250" y="2928938"/>
            <a:ext cx="287338" cy="642937"/>
            <a:chOff x="1571604" y="2857496"/>
            <a:chExt cx="287340" cy="1000132"/>
          </a:xfrm>
        </p:grpSpPr>
        <p:cxnSp>
          <p:nvCxnSpPr>
            <p:cNvPr id="141" name="Прямая со стрелкой 140"/>
            <p:cNvCxnSpPr/>
            <p:nvPr/>
          </p:nvCxnSpPr>
          <p:spPr>
            <a:xfrm rot="5400000">
              <a:off x="1072332" y="3356769"/>
              <a:ext cx="1000132" cy="1588"/>
            </a:xfrm>
            <a:prstGeom prst="straightConnector1">
              <a:avLst/>
            </a:prstGeom>
            <a:ln>
              <a:solidFill>
                <a:srgbClr val="3333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 rot="5400000" flipH="1" flipV="1">
              <a:off x="1358083" y="3356769"/>
              <a:ext cx="1000132" cy="1588"/>
            </a:xfrm>
            <a:prstGeom prst="straightConnector1">
              <a:avLst/>
            </a:prstGeom>
            <a:ln>
              <a:solidFill>
                <a:srgbClr val="3333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Скругленный прямоугольник 154"/>
          <p:cNvSpPr/>
          <p:nvPr/>
        </p:nvSpPr>
        <p:spPr>
          <a:xfrm>
            <a:off x="8143875" y="5105400"/>
            <a:ext cx="714375" cy="642938"/>
          </a:xfrm>
          <a:prstGeom prst="round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ОУ …</a:t>
            </a:r>
          </a:p>
        </p:txBody>
      </p:sp>
      <p:cxnSp>
        <p:nvCxnSpPr>
          <p:cNvPr id="156" name="Прямая со стрелкой 155"/>
          <p:cNvCxnSpPr>
            <a:stCxn id="22" idx="2"/>
            <a:endCxn id="155" idx="0"/>
          </p:cNvCxnSpPr>
          <p:nvPr/>
        </p:nvCxnSpPr>
        <p:spPr>
          <a:xfrm rot="16200000" flipH="1">
            <a:off x="7948613" y="4552950"/>
            <a:ext cx="533400" cy="571500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14282" y="3143248"/>
            <a:ext cx="871543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Доступ к системе дистанционного образования</a:t>
            </a:r>
          </a:p>
        </p:txBody>
      </p:sp>
      <p:cxnSp>
        <p:nvCxnSpPr>
          <p:cNvPr id="169" name="Прямая со стрелкой 168"/>
          <p:cNvCxnSpPr>
            <a:stCxn id="55" idx="2"/>
          </p:cNvCxnSpPr>
          <p:nvPr/>
        </p:nvCxnSpPr>
        <p:spPr>
          <a:xfrm rot="16200000" flipH="1">
            <a:off x="4135438" y="5888037"/>
            <a:ext cx="495300" cy="225425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>
            <a:stCxn id="55" idx="2"/>
          </p:cNvCxnSpPr>
          <p:nvPr/>
        </p:nvCxnSpPr>
        <p:spPr>
          <a:xfrm rot="5400000">
            <a:off x="3956844" y="5934869"/>
            <a:ext cx="495300" cy="131762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79"/>
          <p:cNvSpPr/>
          <p:nvPr/>
        </p:nvSpPr>
        <p:spPr>
          <a:xfrm>
            <a:off x="5380038" y="1298575"/>
            <a:ext cx="1697037" cy="37306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Дневник.РУ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Скругленный прямоугольник 79"/>
          <p:cNvSpPr/>
          <p:nvPr/>
        </p:nvSpPr>
        <p:spPr>
          <a:xfrm>
            <a:off x="250825" y="1268413"/>
            <a:ext cx="2170113" cy="3730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E-learning.oblcit.ru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Скругленный прямоугольник 79"/>
          <p:cNvSpPr/>
          <p:nvPr/>
        </p:nvSpPr>
        <p:spPr>
          <a:xfrm>
            <a:off x="7389813" y="1303338"/>
            <a:ext cx="1466850" cy="37306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ОУ </a:t>
            </a:r>
          </a:p>
        </p:txBody>
      </p:sp>
      <p:cxnSp>
        <p:nvCxnSpPr>
          <p:cNvPr id="5" name="Прямая со стрелкой 88"/>
          <p:cNvCxnSpPr/>
          <p:nvPr/>
        </p:nvCxnSpPr>
        <p:spPr>
          <a:xfrm rot="5400000">
            <a:off x="902494" y="2056607"/>
            <a:ext cx="714375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88"/>
          <p:cNvCxnSpPr/>
          <p:nvPr/>
        </p:nvCxnSpPr>
        <p:spPr>
          <a:xfrm rot="5400000">
            <a:off x="5944394" y="2056607"/>
            <a:ext cx="714375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88"/>
          <p:cNvCxnSpPr/>
          <p:nvPr/>
        </p:nvCxnSpPr>
        <p:spPr>
          <a:xfrm rot="5400000">
            <a:off x="7671594" y="2056607"/>
            <a:ext cx="714375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83" name="Text Box 53"/>
          <p:cNvSpPr txBox="1">
            <a:spLocks noChangeArrowheads="1"/>
          </p:cNvSpPr>
          <p:nvPr/>
        </p:nvSpPr>
        <p:spPr bwMode="auto">
          <a:xfrm>
            <a:off x="6804025" y="2492375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координатор</a:t>
            </a:r>
          </a:p>
        </p:txBody>
      </p:sp>
      <p:sp>
        <p:nvSpPr>
          <p:cNvPr id="10284" name="Text Box 54"/>
          <p:cNvSpPr txBox="1">
            <a:spLocks noChangeArrowheads="1"/>
          </p:cNvSpPr>
          <p:nvPr/>
        </p:nvSpPr>
        <p:spPr bwMode="auto">
          <a:xfrm>
            <a:off x="0" y="5733256"/>
            <a:ext cx="3347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FF0000"/>
                </a:solidFill>
              </a:rPr>
              <a:t>Муниципальный </a:t>
            </a:r>
            <a:r>
              <a:rPr lang="ru-RU" sz="1200" b="1" dirty="0" err="1" smtClean="0">
                <a:solidFill>
                  <a:srgbClr val="FF0000"/>
                </a:solidFill>
              </a:rPr>
              <a:t>тьютор</a:t>
            </a:r>
            <a:r>
              <a:rPr lang="ru-RU" sz="1200" b="1" dirty="0" smtClean="0">
                <a:solidFill>
                  <a:srgbClr val="FF0000"/>
                </a:solidFill>
              </a:rPr>
              <a:t> по учебно-методическому сопровождению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0285" name="Text Box 55"/>
          <p:cNvSpPr txBox="1">
            <a:spLocks noChangeArrowheads="1"/>
          </p:cNvSpPr>
          <p:nvPr/>
        </p:nvSpPr>
        <p:spPr bwMode="auto">
          <a:xfrm>
            <a:off x="5795963" y="4508500"/>
            <a:ext cx="309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0000"/>
                </a:solidFill>
              </a:rPr>
              <a:t>Сетевой преподаватель</a:t>
            </a:r>
          </a:p>
        </p:txBody>
      </p:sp>
      <p:sp>
        <p:nvSpPr>
          <p:cNvPr id="10286" name="Text Box 56"/>
          <p:cNvSpPr txBox="1">
            <a:spLocks noChangeArrowheads="1"/>
          </p:cNvSpPr>
          <p:nvPr/>
        </p:nvSpPr>
        <p:spPr bwMode="auto">
          <a:xfrm>
            <a:off x="5147469" y="6248400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>
                <a:solidFill>
                  <a:srgbClr val="FF0000"/>
                </a:solidFill>
              </a:rPr>
              <a:t>Тьютор</a:t>
            </a:r>
            <a:r>
              <a:rPr lang="ru-RU" b="1" dirty="0">
                <a:solidFill>
                  <a:srgbClr val="FF0000"/>
                </a:solidFill>
              </a:rPr>
              <a:t> ОУ </a:t>
            </a:r>
          </a:p>
        </p:txBody>
      </p:sp>
      <p:sp>
        <p:nvSpPr>
          <p:cNvPr id="59" name="Text Box 54"/>
          <p:cNvSpPr txBox="1">
            <a:spLocks noChangeArrowheads="1"/>
          </p:cNvSpPr>
          <p:nvPr/>
        </p:nvSpPr>
        <p:spPr bwMode="auto">
          <a:xfrm>
            <a:off x="0" y="6211669"/>
            <a:ext cx="3240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FF0000"/>
                </a:solidFill>
              </a:rPr>
              <a:t>Муниципальный </a:t>
            </a:r>
            <a:r>
              <a:rPr lang="ru-RU" sz="1200" b="1" dirty="0" err="1" smtClean="0">
                <a:solidFill>
                  <a:srgbClr val="FF0000"/>
                </a:solidFill>
              </a:rPr>
              <a:t>тьютор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gj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 информационно-методическому сопровождению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Line 62"/>
          <p:cNvSpPr>
            <a:spLocks noChangeShapeType="1"/>
          </p:cNvSpPr>
          <p:nvPr/>
        </p:nvSpPr>
        <p:spPr bwMode="auto">
          <a:xfrm flipH="1">
            <a:off x="800100" y="1190625"/>
            <a:ext cx="3886200" cy="20574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H="1">
            <a:off x="457200" y="1190625"/>
            <a:ext cx="4229100" cy="17145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-571500" y="2257425"/>
            <a:ext cx="9144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2971800" y="696913"/>
            <a:ext cx="3429000" cy="457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Министерство образования региона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региональный координатор, региональная рабочая группа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0" y="1000125"/>
            <a:ext cx="13716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управление образования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территориальный координатор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5" name="Oval 57"/>
          <p:cNvSpPr>
            <a:spLocks noChangeArrowheads="1"/>
          </p:cNvSpPr>
          <p:nvPr/>
        </p:nvSpPr>
        <p:spPr bwMode="auto">
          <a:xfrm flipH="1">
            <a:off x="-457200" y="2486025"/>
            <a:ext cx="7810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</a:t>
            </a:r>
            <a:r>
              <a:rPr kumimoji="0" lang="ru-RU" sz="1000" b="1" i="0" u="none" strike="noStrike" cap="none" normalizeH="0" baseline="-3000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H="1" flipV="1">
            <a:off x="685800" y="2143125"/>
            <a:ext cx="1143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V="1">
            <a:off x="342900" y="2143125"/>
            <a:ext cx="3429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-114300" y="2143125"/>
            <a:ext cx="8001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8115300" y="1000125"/>
            <a:ext cx="13716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управление образования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территориальный координатор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5829300" y="3743325"/>
            <a:ext cx="13716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управление образования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территориальный координатор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4000500" y="3971925"/>
            <a:ext cx="13716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управление образования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территориальный координатор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8" name="Oval 50"/>
          <p:cNvSpPr>
            <a:spLocks noChangeArrowheads="1"/>
          </p:cNvSpPr>
          <p:nvPr/>
        </p:nvSpPr>
        <p:spPr bwMode="auto">
          <a:xfrm flipH="1">
            <a:off x="-114300" y="2828925"/>
            <a:ext cx="7810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</a:t>
            </a:r>
            <a:r>
              <a:rPr kumimoji="0" lang="ru-RU" sz="1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 flipH="1">
            <a:off x="133350" y="3171825"/>
            <a:ext cx="7810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</a:t>
            </a:r>
            <a:r>
              <a:rPr kumimoji="0" lang="ru-RU" sz="1000" b="1" i="0" u="none" strike="noStrike" cap="none" normalizeH="0" baseline="-3000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 flipH="1">
            <a:off x="9029700" y="2486025"/>
            <a:ext cx="7810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 flipH="1">
            <a:off x="7677150" y="42005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4" name="Oval 46"/>
          <p:cNvSpPr>
            <a:spLocks noChangeArrowheads="1"/>
          </p:cNvSpPr>
          <p:nvPr/>
        </p:nvSpPr>
        <p:spPr bwMode="auto">
          <a:xfrm flipH="1">
            <a:off x="8020050" y="38576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 flipH="1">
            <a:off x="342900" y="38576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2" name="Oval 44"/>
          <p:cNvSpPr>
            <a:spLocks noChangeArrowheads="1"/>
          </p:cNvSpPr>
          <p:nvPr/>
        </p:nvSpPr>
        <p:spPr bwMode="auto">
          <a:xfrm flipH="1">
            <a:off x="704850" y="42005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 flipH="1">
            <a:off x="1162050" y="45434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 flipH="1">
            <a:off x="8362950" y="31718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 flipH="1">
            <a:off x="8705850" y="28289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H="1">
            <a:off x="800100" y="3514725"/>
            <a:ext cx="9144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H="1">
            <a:off x="1257300" y="3514725"/>
            <a:ext cx="457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1714500" y="3514725"/>
            <a:ext cx="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 flipH="1">
            <a:off x="7448550" y="54578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 flipH="1">
            <a:off x="6534150" y="53435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3" name="Oval 35"/>
          <p:cNvSpPr>
            <a:spLocks noChangeArrowheads="1"/>
          </p:cNvSpPr>
          <p:nvPr/>
        </p:nvSpPr>
        <p:spPr bwMode="auto">
          <a:xfrm flipH="1">
            <a:off x="5715000" y="51149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 flipH="1">
            <a:off x="1143000" y="54578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 flipH="1">
            <a:off x="2057400" y="53435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0" name="Oval 32"/>
          <p:cNvSpPr>
            <a:spLocks noChangeArrowheads="1"/>
          </p:cNvSpPr>
          <p:nvPr/>
        </p:nvSpPr>
        <p:spPr bwMode="auto">
          <a:xfrm flipH="1">
            <a:off x="2762250" y="51149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 flipH="1">
            <a:off x="5143500" y="54578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 flipH="1">
            <a:off x="4229100" y="54578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7" name="Oval 29"/>
          <p:cNvSpPr>
            <a:spLocks noChangeArrowheads="1"/>
          </p:cNvSpPr>
          <p:nvPr/>
        </p:nvSpPr>
        <p:spPr bwMode="auto">
          <a:xfrm flipH="1">
            <a:off x="3314700" y="54578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H="1">
            <a:off x="1600200" y="4886325"/>
            <a:ext cx="12573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>
            <a:off x="2514600" y="4886325"/>
            <a:ext cx="3429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2857500" y="4886325"/>
            <a:ext cx="342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4686300" y="5114925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H="1">
            <a:off x="3771900" y="5114925"/>
            <a:ext cx="9144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686300" y="5114925"/>
            <a:ext cx="9144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H="1">
            <a:off x="6172200" y="4886325"/>
            <a:ext cx="342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6515100" y="4886325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515100" y="4886325"/>
            <a:ext cx="13716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7543800" y="3514725"/>
            <a:ext cx="0" cy="1104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7543800" y="3514725"/>
            <a:ext cx="3429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7543800" y="3514725"/>
            <a:ext cx="9144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8801100" y="2143125"/>
            <a:ext cx="6858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8801100" y="2143125"/>
            <a:ext cx="1143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8572500" y="2143125"/>
            <a:ext cx="22860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686300" y="1228725"/>
            <a:ext cx="0" cy="274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2857500" y="1228725"/>
            <a:ext cx="1828800" cy="2514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686300" y="1228725"/>
            <a:ext cx="1828800" cy="2514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1714500" y="1228725"/>
            <a:ext cx="29718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686300" y="1228725"/>
            <a:ext cx="29718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1371600" y="1228725"/>
            <a:ext cx="33147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686300" y="1228725"/>
            <a:ext cx="34290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28700" y="2371725"/>
            <a:ext cx="13716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управление образования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территориальный координатор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972300" y="2371725"/>
            <a:ext cx="13716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управление образования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территориальный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координатор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71700" y="3743325"/>
            <a:ext cx="13716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управление образования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территориальный координатор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 flipH="1">
            <a:off x="7334250" y="4543425"/>
            <a:ext cx="89535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ОУ 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 flipH="1">
            <a:off x="228600" y="1190625"/>
            <a:ext cx="4457700" cy="13716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0" y="0"/>
            <a:ext cx="9244262" cy="114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Образовательные структуры региона, реализующие дистанционное обучение</a:t>
            </a:r>
            <a:endParaRPr lang="ru-RU" sz="16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142984"/>
            <a:ext cx="7786710" cy="4062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Организация учебного процесса в учреждениях общего образования в системе дистанционного обучения путём предоставления доступа к сетевым образовательным ресурсам, обеспечивающим современный учебный процесс.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Обеспечение нормативно-правового, организационно-технического, методического сопровождения участников образовательного процесса: учащихся, сетевых преподавателей,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тьюторов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и администрации образовательных учреждений</a:t>
            </a:r>
          </a:p>
          <a:p>
            <a:endParaRPr lang="ru-RU" dirty="0"/>
          </a:p>
        </p:txBody>
      </p:sp>
      <p:pic>
        <p:nvPicPr>
          <p:cNvPr id="4" name="Рисунок 3" descr="логотип Телешкол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6116" y="5572140"/>
            <a:ext cx="1214446" cy="98708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ОблЦИТ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2066" y="5572140"/>
            <a:ext cx="1201439" cy="100013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Направления деятельности: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+mj-lt"/>
              </a:rPr>
              <a:t>Развертывание Информационно-образовательной платформы НП «</a:t>
            </a:r>
            <a:r>
              <a:rPr lang="ru-RU" sz="9600" dirty="0" err="1" smtClean="0">
                <a:latin typeface="+mj-lt"/>
              </a:rPr>
              <a:t>Телешкола</a:t>
            </a:r>
            <a:r>
              <a:rPr lang="ru-RU" sz="9600" dirty="0" smtClean="0">
                <a:latin typeface="+mj-lt"/>
              </a:rPr>
              <a:t>» для дистанционного обучения с использованием </a:t>
            </a:r>
            <a:r>
              <a:rPr lang="ru-RU" sz="9600" dirty="0" err="1" smtClean="0">
                <a:latin typeface="+mj-lt"/>
              </a:rPr>
              <a:t>Интернет-технологий</a:t>
            </a:r>
            <a:r>
              <a:rPr lang="ru-RU" sz="9600" dirty="0" smtClean="0">
                <a:latin typeface="+mj-lt"/>
              </a:rPr>
              <a:t>.</a:t>
            </a:r>
          </a:p>
          <a:p>
            <a:r>
              <a:rPr lang="ru-RU" sz="9600" dirty="0" smtClean="0">
                <a:latin typeface="+mj-lt"/>
              </a:rPr>
              <a:t>Обучение работников системы образования по вопросам организации дистанционного обучения разных категорий обучающихся.</a:t>
            </a:r>
          </a:p>
          <a:p>
            <a:r>
              <a:rPr lang="ru-RU" sz="9600" dirty="0" smtClean="0">
                <a:latin typeface="+mj-lt"/>
              </a:rPr>
              <a:t>Разработка организационных  моделей дистанционного обучения.</a:t>
            </a:r>
          </a:p>
          <a:p>
            <a:r>
              <a:rPr lang="ru-RU" sz="9600" dirty="0" smtClean="0">
                <a:latin typeface="+mj-lt"/>
              </a:rPr>
              <a:t>Разработка моделей сетевого взаимодействия образовательных учреждений при использовании дистанционного обучения</a:t>
            </a:r>
          </a:p>
          <a:p>
            <a:r>
              <a:rPr lang="ru-RU" sz="9600" dirty="0" smtClean="0">
                <a:latin typeface="+mj-lt"/>
              </a:rPr>
              <a:t>Разработка нормативно-правовых документов для введения дистанционного образования.</a:t>
            </a:r>
          </a:p>
          <a:p>
            <a:r>
              <a:rPr lang="ru-RU" sz="9600" dirty="0" smtClean="0">
                <a:latin typeface="+mj-lt"/>
              </a:rPr>
              <a:t>Обучение педагогических работников методикам и технологиям дистанционного образования.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6600"/>
                </a:solidFill>
              </a:rPr>
              <a:t>Ученик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Офлайн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урок: </a:t>
            </a:r>
          </a:p>
          <a:p>
            <a:pPr>
              <a:defRPr/>
            </a:pPr>
            <a:r>
              <a:rPr lang="ru-RU" dirty="0" smtClean="0"/>
              <a:t>прохождение материала </a:t>
            </a:r>
          </a:p>
          <a:p>
            <a:pPr>
              <a:defRPr/>
            </a:pPr>
            <a:r>
              <a:rPr lang="ru-RU" dirty="0" smtClean="0"/>
              <a:t>выполнение тестов </a:t>
            </a:r>
          </a:p>
          <a:p>
            <a:pPr>
              <a:defRPr/>
            </a:pPr>
            <a:r>
              <a:rPr lang="ru-RU" dirty="0" smtClean="0"/>
              <a:t>выполнение ЗОО </a:t>
            </a:r>
          </a:p>
          <a:p>
            <a:pPr>
              <a:defRPr/>
            </a:pPr>
            <a:r>
              <a:rPr lang="ru-RU" dirty="0" smtClean="0"/>
              <a:t>выполнение Д/З</a:t>
            </a:r>
          </a:p>
          <a:p>
            <a:pPr>
              <a:defRPr/>
            </a:pPr>
            <a:r>
              <a:rPr lang="ru-RU" dirty="0" smtClean="0"/>
              <a:t>выполнение проектов</a:t>
            </a:r>
          </a:p>
          <a:p>
            <a:pPr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Онлайн-урок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ru-RU" dirty="0" smtClean="0"/>
              <a:t>общение с преподавателем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9575A-CF98-401D-A1C7-4DBF97318B5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 descr="Методис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4572008"/>
            <a:ext cx="2143140" cy="1885963"/>
          </a:xfrm>
          <a:prstGeom prst="roundRect">
            <a:avLst/>
          </a:prstGeom>
        </p:spPr>
      </p:pic>
      <p:pic>
        <p:nvPicPr>
          <p:cNvPr id="6" name="Рисунок 5" descr="копьютер и дет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1142984"/>
            <a:ext cx="2428892" cy="2977128"/>
          </a:xfrm>
          <a:prstGeom prst="roundRect">
            <a:avLst/>
          </a:prstGeom>
        </p:spPr>
      </p:pic>
      <p:pic>
        <p:nvPicPr>
          <p:cNvPr id="7" name="Рисунок 6" descr="логотип Телешколы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6072206"/>
            <a:ext cx="703142" cy="57150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000108"/>
            <a:ext cx="6146884" cy="4000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DC8D-10FD-408B-B5BF-57A133A6CB69}" type="slidenum">
              <a:rPr lang="ru-RU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071546"/>
          <a:ext cx="650085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84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Система коммуникаций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571472" y="4000504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Взаимодействие</a:t>
            </a:r>
          </a:p>
        </p:txBody>
      </p:sp>
      <p:pic>
        <p:nvPicPr>
          <p:cNvPr id="8" name="Рисунок 7" descr="логотип Телешколы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858148" y="5929330"/>
            <a:ext cx="791035" cy="64294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852936"/>
            <a:ext cx="799288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Проект «Моя школа – весь мир» (</a:t>
            </a:r>
            <a:r>
              <a:rPr lang="ru-RU" altLang="zh-CN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подпроект</a:t>
            </a:r>
            <a:r>
              <a:rPr lang="ru-RU" altLang="zh-CN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«Сетевая дистанционная школа НСО»)</a:t>
            </a:r>
            <a:r>
              <a:rPr lang="ru-RU" altLang="zh-CN" sz="6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46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altLang="zh-CN" sz="6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46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zh-CN" altLang="en-US" sz="6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A4652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15719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Ким Н</a:t>
            </a:r>
            <a:r>
              <a:rPr lang="en-US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.A.</a:t>
            </a:r>
            <a:r>
              <a:rPr lang="ru-RU" altLang="zh-CN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, руководитель по учебно-методической работе </a:t>
            </a:r>
            <a:r>
              <a:rPr lang="ru-RU" altLang="zh-CN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ОблЦИТ</a:t>
            </a:r>
            <a:endParaRPr lang="zh-CN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772816"/>
            <a:ext cx="4032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500" b="1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ОблЦИТ</a:t>
            </a:r>
            <a:r>
              <a:rPr lang="ru-RU" altLang="zh-CN" sz="25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г. Новосибирск</a:t>
            </a:r>
            <a:endParaRPr lang="zh-CN" altLang="en-US" sz="25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" name="Рисунок 9" descr="oblcit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2462" y="5857892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DF5C5-4CD7-40B8-BD9C-B5F547ED3E29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6600"/>
                </a:solidFill>
              </a:rPr>
              <a:t>Форумы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3238" y="2833688"/>
            <a:ext cx="3059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>
              <a:tabLst>
                <a:tab pos="457200" algn="l"/>
              </a:tabLst>
            </a:pPr>
            <a:r>
              <a:rPr lang="ru-RU"/>
              <a:t> </a:t>
            </a:r>
            <a:r>
              <a:rPr lang="ru-RU" b="1"/>
              <a:t>Общешкольный форум  </a:t>
            </a:r>
            <a:endParaRPr lang="ru-RU"/>
          </a:p>
          <a:p>
            <a:pPr indent="450850" algn="ctr">
              <a:tabLst>
                <a:tab pos="457200" algn="l"/>
              </a:tabLst>
            </a:pPr>
            <a:r>
              <a:rPr lang="ru-RU" b="1"/>
              <a:t> Открытый Педсовет</a:t>
            </a:r>
            <a:endParaRPr lang="ru-RU"/>
          </a:p>
          <a:p>
            <a:pPr indent="450850" algn="ctr">
              <a:tabLst>
                <a:tab pos="457200" algn="l"/>
              </a:tabLst>
            </a:pPr>
            <a:r>
              <a:rPr lang="ru-RU" b="1"/>
              <a:t> Форум по курсу</a:t>
            </a:r>
            <a:endParaRPr lang="ru-RU"/>
          </a:p>
          <a:p>
            <a:pPr indent="450850" algn="ctr">
              <a:tabLst>
                <a:tab pos="457200" algn="l"/>
              </a:tabLst>
            </a:pPr>
            <a:r>
              <a:rPr lang="ru-RU" b="1"/>
              <a:t> Форумы по уроку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6296025"/>
            <a:ext cx="87614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1500166" y="1428736"/>
          <a:ext cx="6500858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логотип Телешколы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85720" y="285728"/>
            <a:ext cx="703142" cy="57150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chemeClr val="accent6">
                    <a:lumMod val="75000"/>
                  </a:schemeClr>
                </a:solidFill>
              </a:rPr>
              <a:t>Ожидаемые результаты обучения и воспитания обучающихся, осваивающих образовательные программы с использованием технологий дистанционного обучения: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предметные знания</a:t>
            </a:r>
            <a:endParaRPr lang="en-US" sz="4000" dirty="0" smtClean="0"/>
          </a:p>
          <a:p>
            <a:r>
              <a:rPr lang="ru-RU" sz="4000" dirty="0" smtClean="0"/>
              <a:t>компетенция </a:t>
            </a:r>
            <a:r>
              <a:rPr lang="ru-RU" sz="4000" b="1" dirty="0" smtClean="0"/>
              <a:t>«уметь учиться» (регулятивные УУД)</a:t>
            </a:r>
          </a:p>
          <a:p>
            <a:r>
              <a:rPr lang="ru-RU" sz="4000" b="1" dirty="0" smtClean="0"/>
              <a:t>коммуникативная </a:t>
            </a:r>
            <a:r>
              <a:rPr lang="ru-RU" sz="4000" dirty="0" smtClean="0"/>
              <a:t>компетенция</a:t>
            </a:r>
          </a:p>
          <a:p>
            <a:r>
              <a:rPr lang="ru-RU" sz="4000" b="1" dirty="0" smtClean="0"/>
              <a:t>деловая </a:t>
            </a:r>
            <a:r>
              <a:rPr lang="ru-RU" sz="4000" dirty="0" smtClean="0"/>
              <a:t>компетенция</a:t>
            </a:r>
          </a:p>
          <a:p>
            <a:r>
              <a:rPr lang="ru-RU" sz="4000" b="1" dirty="0" smtClean="0"/>
              <a:t>социализация обучающихся</a:t>
            </a:r>
          </a:p>
          <a:p>
            <a:r>
              <a:rPr lang="ru-RU" sz="4000" dirty="0" smtClean="0"/>
              <a:t>решение </a:t>
            </a:r>
            <a:r>
              <a:rPr lang="ru-RU" sz="4000" b="1" dirty="0" smtClean="0"/>
              <a:t>воспитательных задач</a:t>
            </a:r>
            <a:r>
              <a:rPr lang="ru-RU" sz="4000" dirty="0" smtClean="0"/>
              <a:t> 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209550"/>
            <a:ext cx="7715250" cy="647700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СТРУКТУРА РЕСУРСА </a:t>
            </a:r>
            <a:br>
              <a:rPr lang="ru-RU" sz="240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2400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ИНТЕРНЕТ-ШКОЛЫ «ПРОСВЕЩЕНИЕ»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228600" y="1428736"/>
          <a:ext cx="8629680" cy="52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Rectangle 42"/>
          <p:cNvSpPr>
            <a:spLocks noChangeArrowheads="1"/>
          </p:cNvSpPr>
          <p:nvPr/>
        </p:nvSpPr>
        <p:spPr bwMode="auto">
          <a:xfrm>
            <a:off x="4643438" y="1346200"/>
            <a:ext cx="41989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200">
              <a:solidFill>
                <a:schemeClr val="accent2"/>
              </a:solidFill>
            </a:endParaRPr>
          </a:p>
        </p:txBody>
      </p:sp>
      <p:pic>
        <p:nvPicPr>
          <p:cNvPr id="5" name="Рисунок 4" descr="логотип Телешколы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14348" y="285728"/>
            <a:ext cx="703142" cy="571504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Состав «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Телешколы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» в Новосибирской области в 201-2012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уч.году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Всего учащихся – </a:t>
            </a:r>
            <a:r>
              <a:rPr lang="ru-RU" b="1" dirty="0" smtClean="0"/>
              <a:t>3259</a:t>
            </a:r>
            <a:r>
              <a:rPr lang="ru-RU" dirty="0" smtClean="0"/>
              <a:t> (подключений к ресурсам – </a:t>
            </a:r>
            <a:r>
              <a:rPr lang="ru-RU" b="1" dirty="0" smtClean="0"/>
              <a:t>3500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Всего групп – </a:t>
            </a:r>
            <a:r>
              <a:rPr lang="en-US" b="1" dirty="0" smtClean="0"/>
              <a:t>212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Всего сетевых педагогов -</a:t>
            </a:r>
            <a:r>
              <a:rPr lang="ru-RU" b="1" dirty="0" smtClean="0"/>
              <a:t>181</a:t>
            </a:r>
          </a:p>
          <a:p>
            <a:r>
              <a:rPr lang="ru-RU" dirty="0" smtClean="0"/>
              <a:t>Всего педагогов-кураторов – </a:t>
            </a:r>
            <a:r>
              <a:rPr lang="ru-RU" b="1" dirty="0" smtClean="0"/>
              <a:t>35</a:t>
            </a:r>
          </a:p>
        </p:txBody>
      </p:sp>
      <p:pic>
        <p:nvPicPr>
          <p:cNvPr id="4" name="Рисунок 3" descr="5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143116"/>
            <a:ext cx="2571768" cy="1428760"/>
          </a:xfrm>
          <a:prstGeom prst="roundRect">
            <a:avLst/>
          </a:prstGeom>
        </p:spPr>
      </p:pic>
      <p:pic>
        <p:nvPicPr>
          <p:cNvPr id="7" name="Рисунок 6" descr="F:\фото\Жукова  Н.А.Природовед.5кл.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4929198"/>
            <a:ext cx="2423122" cy="1428760"/>
          </a:xfrm>
          <a:prstGeom prst="round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Состав «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Телешколы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» в Новосибирской области в 201-2012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</a:rPr>
              <a:t>уч.году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Автономных групп -</a:t>
            </a:r>
            <a:r>
              <a:rPr lang="ru-RU" b="1" dirty="0" smtClean="0"/>
              <a:t>1</a:t>
            </a:r>
            <a:r>
              <a:rPr lang="en-US" b="1" dirty="0" smtClean="0"/>
              <a:t>74</a:t>
            </a:r>
            <a:r>
              <a:rPr lang="ru-RU" b="1" dirty="0" smtClean="0"/>
              <a:t>, </a:t>
            </a:r>
            <a:r>
              <a:rPr lang="ru-RU" dirty="0" smtClean="0"/>
              <a:t>в них учащихся </a:t>
            </a:r>
            <a:r>
              <a:rPr lang="ru-RU" b="1" dirty="0" smtClean="0"/>
              <a:t>– 2900 человек (89%)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Виртуальных (межшкольных) групп– </a:t>
            </a:r>
            <a:r>
              <a:rPr lang="en-US" b="1" dirty="0" smtClean="0"/>
              <a:t>38</a:t>
            </a:r>
            <a:r>
              <a:rPr lang="ru-RU" b="1" dirty="0" smtClean="0"/>
              <a:t>, </a:t>
            </a:r>
            <a:r>
              <a:rPr lang="ru-RU" dirty="0" smtClean="0"/>
              <a:t>в них учащихся</a:t>
            </a:r>
            <a:r>
              <a:rPr lang="ru-RU" b="1" dirty="0" smtClean="0"/>
              <a:t> – 359 человек(11%)</a:t>
            </a:r>
          </a:p>
        </p:txBody>
      </p:sp>
      <p:pic>
        <p:nvPicPr>
          <p:cNvPr id="106" name="Рисунок 105" descr="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40" y="3214686"/>
            <a:ext cx="1905000" cy="12763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Предметы, выбранные для изучения в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Телешколе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Учащиеся изучают </a:t>
            </a:r>
            <a:r>
              <a:rPr lang="ru-RU" b="1" u="sng" dirty="0" smtClean="0"/>
              <a:t>84 курса </a:t>
            </a:r>
            <a:r>
              <a:rPr lang="ru-RU" dirty="0" smtClean="0"/>
              <a:t>(из 250 предлагаемых разработчиками) «</a:t>
            </a:r>
            <a:r>
              <a:rPr lang="ru-RU" dirty="0" err="1" smtClean="0"/>
              <a:t>Телешколы</a:t>
            </a:r>
            <a:r>
              <a:rPr lang="ru-RU" dirty="0" smtClean="0"/>
              <a:t>» по </a:t>
            </a:r>
            <a:r>
              <a:rPr lang="ru-RU" b="1" u="sng" dirty="0" smtClean="0"/>
              <a:t>14 предметам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5" name="Рисунок 4" descr="анг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486826">
            <a:off x="857224" y="3500438"/>
            <a:ext cx="928694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геогра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6924">
            <a:off x="2285984" y="3500438"/>
            <a:ext cx="1057275" cy="9525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биолог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429132"/>
            <a:ext cx="1066800" cy="9048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ин_яз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646704">
            <a:off x="3547441" y="3470677"/>
            <a:ext cx="965939" cy="10001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химия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733785">
            <a:off x="4789279" y="3437916"/>
            <a:ext cx="953350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мате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596">
            <a:off x="3286116" y="4643446"/>
            <a:ext cx="1123950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русск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86314" y="4500570"/>
            <a:ext cx="1032036" cy="8572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пение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215074" y="3571876"/>
            <a:ext cx="1000132" cy="93977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 descr="егэ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215074" y="4714884"/>
            <a:ext cx="1156608" cy="7143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7969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Учёт деятельности сетевого педагога, учащихся и педагогов-кураторов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29" t="17578" r="1855" b="11132"/>
          <a:stretch>
            <a:fillRect/>
          </a:stretch>
        </p:blipFill>
        <p:spPr bwMode="auto">
          <a:xfrm>
            <a:off x="285720" y="1000108"/>
            <a:ext cx="8715436" cy="501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6786578" y="1857364"/>
            <a:ext cx="157163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97" t="18554" r="7715" b="17969"/>
          <a:stretch>
            <a:fillRect/>
          </a:stretch>
        </p:blipFill>
        <p:spPr bwMode="auto">
          <a:xfrm>
            <a:off x="142844" y="357166"/>
            <a:ext cx="9001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785786" y="357166"/>
            <a:ext cx="6384202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Методические рекомендации «</a:t>
            </a:r>
            <a:r>
              <a:rPr lang="ru-RU" sz="2400" b="1" dirty="0" smtClean="0"/>
              <a:t>Анализ </a:t>
            </a:r>
            <a:r>
              <a:rPr lang="ru-RU" sz="2400" b="1" dirty="0"/>
              <a:t>работы сетевых преподавателей и </a:t>
            </a:r>
            <a:r>
              <a:rPr lang="ru-RU" sz="2400" b="1" dirty="0" err="1"/>
              <a:t>тьюторов</a:t>
            </a:r>
            <a:r>
              <a:rPr lang="ru-RU" sz="2400" b="1" dirty="0"/>
              <a:t> в ходе реализации проекта «Сетевая дистанционная школа Новосибирской области» ресурсами СДО НП «Телешкола»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928662" y="2928934"/>
            <a:ext cx="6235626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Таблицы </a:t>
            </a:r>
            <a:r>
              <a:rPr lang="ru-RU" sz="2400" b="1" dirty="0"/>
              <a:t>контроля для </a:t>
            </a:r>
            <a:r>
              <a:rPr lang="ru-RU" sz="2400" b="1" dirty="0" smtClean="0"/>
              <a:t>мониторинга </a:t>
            </a:r>
            <a:r>
              <a:rPr lang="ru-RU" sz="2400" b="1" dirty="0"/>
              <a:t>деятельности  сетевых педагогов и педагогов -кураторов в СДО "Телешкола"</a:t>
            </a:r>
          </a:p>
        </p:txBody>
      </p:sp>
      <p:sp>
        <p:nvSpPr>
          <p:cNvPr id="7" name="TextBox 6">
            <a:hlinkClick r:id="rId4" action="ppaction://hlinkfile"/>
          </p:cNvPr>
          <p:cNvSpPr txBox="1"/>
          <p:nvPr/>
        </p:nvSpPr>
        <p:spPr>
          <a:xfrm>
            <a:off x="1000100" y="4500570"/>
            <a:ext cx="611897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ЖУРНАЛ</a:t>
            </a:r>
          </a:p>
          <a:p>
            <a:r>
              <a:rPr lang="ru-RU" b="1" dirty="0"/>
              <a:t>учёта проведённых уроков </a:t>
            </a:r>
          </a:p>
          <a:p>
            <a:r>
              <a:rPr lang="ru-RU" b="1" dirty="0"/>
              <a:t>в сетевой дистанционной школе «ТЕЛЕШКОЛА»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40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0"/>
          <a:stretch/>
        </p:blipFill>
        <p:spPr bwMode="auto">
          <a:xfrm>
            <a:off x="323528" y="571500"/>
            <a:ext cx="863781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539552" y="4149080"/>
            <a:ext cx="50405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332353" y="1805101"/>
            <a:ext cx="8469313" cy="3873500"/>
            <a:chOff x="332353" y="1805101"/>
            <a:chExt cx="8469313" cy="3873500"/>
          </a:xfrm>
        </p:grpSpPr>
        <p:pic>
          <p:nvPicPr>
            <p:cNvPr id="3" name="Picture 21" descr="classmate_PC_illustrati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91" y="2448039"/>
              <a:ext cx="8391525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7761853" y="4948351"/>
              <a:ext cx="1039813" cy="230188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lnSpc>
                  <a:spcPct val="75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29292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-112" charset="0"/>
                  <a:ea typeface="SimSun" pitchFamily="2" charset="-122"/>
                </a:rPr>
                <a:t>Эксперты</a:t>
              </a:r>
              <a:endParaRPr lang="en-US" sz="12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-112" charset="0"/>
                <a:ea typeface="SimSun" pitchFamily="2" charset="-122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6475978" y="5376976"/>
              <a:ext cx="13858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Web-</a:t>
              </a: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ресурсы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6047353" y="3305289"/>
              <a:ext cx="165576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5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Другие Учебные</a:t>
              </a:r>
            </a:p>
            <a:p>
              <a:pPr algn="ctr">
                <a:lnSpc>
                  <a:spcPct val="5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заведения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5404416" y="5448414"/>
              <a:ext cx="8191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Портал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975541" y="4876914"/>
              <a:ext cx="1236662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5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Школьное </a:t>
              </a:r>
            </a:p>
            <a:p>
              <a:pPr algn="ctr">
                <a:lnSpc>
                  <a:spcPct val="5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сообщество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547041" y="3876789"/>
              <a:ext cx="696912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Класс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547166" y="3305289"/>
              <a:ext cx="1547812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Преподаватель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903853" y="3519601"/>
              <a:ext cx="8159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ученик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32353" y="2519476"/>
              <a:ext cx="8159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ученик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046978" y="2448039"/>
              <a:ext cx="8159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ученик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475478" y="3519601"/>
              <a:ext cx="8159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ученик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475228" y="1805101"/>
              <a:ext cx="2744788" cy="646113"/>
            </a:xfrm>
            <a:prstGeom prst="roundRect">
              <a:avLst>
                <a:gd name="adj" fmla="val 0"/>
              </a:avLst>
            </a:prstGeom>
            <a:solidFill>
              <a:srgbClr val="404040"/>
            </a:solidFill>
            <a:ln w="222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FFFF"/>
                  </a:solidFill>
                  <a:latin typeface="Verdana" pitchFamily="-112" charset="0"/>
                  <a:ea typeface="SimSun" pitchFamily="2" charset="-122"/>
                </a:rPr>
                <a:t>Ориентация на преподавателя</a:t>
              </a:r>
              <a:endParaRPr lang="en-US" sz="1400" b="1" dirty="0">
                <a:solidFill>
                  <a:srgbClr val="FFFFFF"/>
                </a:solidFill>
                <a:latin typeface="Verdana" pitchFamily="-112" charset="0"/>
                <a:ea typeface="SimSun" pitchFamily="2" charset="-122"/>
              </a:endParaRPr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>
              <a:off x="5761603" y="2376601"/>
              <a:ext cx="2874963" cy="646113"/>
            </a:xfrm>
            <a:prstGeom prst="roundRect">
              <a:avLst>
                <a:gd name="adj" fmla="val 0"/>
              </a:avLst>
            </a:prstGeom>
            <a:solidFill>
              <a:srgbClr val="1A5FA7"/>
            </a:solidFill>
            <a:ln w="22225">
              <a:noFill/>
              <a:round/>
              <a:headEnd/>
              <a:tailEnd/>
            </a:ln>
            <a:effectLst>
              <a:outerShdw dist="38100" dir="2700000" rotWithShape="0">
                <a:srgbClr val="808080">
                  <a:alpha val="42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FFFF"/>
                  </a:solidFill>
                  <a:latin typeface="Verdana" pitchFamily="-112" charset="0"/>
                  <a:ea typeface="SimSun" pitchFamily="2" charset="-122"/>
                </a:rPr>
                <a:t>Ориентация на учащегося</a:t>
              </a:r>
              <a:endParaRPr lang="en-US" b="1" dirty="0">
                <a:solidFill>
                  <a:srgbClr val="FFFFFF"/>
                </a:solidFill>
                <a:latin typeface="Verdana" pitchFamily="-112" charset="0"/>
                <a:ea typeface="SimSun" pitchFamily="2" charset="-122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7547541" y="3591039"/>
              <a:ext cx="1243012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ru-RU" sz="1200" b="1">
                  <a:solidFill>
                    <a:srgbClr val="292929"/>
                  </a:solidFill>
                  <a:latin typeface="Calibri" pitchFamily="34" charset="0"/>
                  <a:ea typeface="SimSun" pitchFamily="2" charset="-122"/>
                </a:rPr>
                <a:t>Библиотеки</a:t>
              </a:r>
              <a:endParaRPr lang="en-US" sz="1200" b="1">
                <a:solidFill>
                  <a:srgbClr val="292929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 bwMode="auto">
            <a:xfrm rot="1100720">
              <a:off x="3654991" y="2746489"/>
              <a:ext cx="1928812" cy="219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46666" y="5674859"/>
            <a:ext cx="8001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Образование 21 века</a:t>
            </a:r>
          </a:p>
        </p:txBody>
      </p:sp>
    </p:spTree>
    <p:extLst>
      <p:ext uri="{BB962C8B-B14F-4D97-AF65-F5344CB8AC3E}">
        <p14:creationId xmlns:p14="http://schemas.microsoft.com/office/powerpoint/2010/main" val="1622445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Проведение он-</a:t>
            </a:r>
            <a:r>
              <a:rPr lang="ru-RU" b="1" dirty="0" err="1" smtClean="0">
                <a:solidFill>
                  <a:srgbClr val="FF0000"/>
                </a:solidFill>
              </a:rPr>
              <a:t>лайн</a:t>
            </a:r>
            <a:r>
              <a:rPr lang="ru-RU" b="1" dirty="0" smtClean="0">
                <a:solidFill>
                  <a:srgbClr val="FF0000"/>
                </a:solidFill>
              </a:rPr>
              <a:t> уроков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Организация форумов в ИОС «</a:t>
            </a:r>
            <a:r>
              <a:rPr lang="ru-RU" b="1" dirty="0" err="1" smtClean="0">
                <a:solidFill>
                  <a:srgbClr val="FF0000"/>
                </a:solidFill>
              </a:rPr>
              <a:t>Телешкола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Опыт проведения видеоконференций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500438"/>
            <a:ext cx="3436615" cy="223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 l="3662" t="17578" r="6250" b="3320"/>
          <a:stretch>
            <a:fillRect/>
          </a:stretch>
        </p:blipFill>
        <p:spPr bwMode="auto">
          <a:xfrm>
            <a:off x="0" y="214290"/>
            <a:ext cx="9144000" cy="63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928670"/>
            <a:ext cx="464347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http://internet-school.ru/teleschool/video_and_presentations/video_and_presentations101</a:t>
            </a:r>
            <a:r>
              <a:rPr lang="en-US" dirty="0" smtClean="0"/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/>
              <a:t>т</a:t>
            </a:r>
            <a:r>
              <a:rPr lang="ru-RU" dirty="0" err="1" smtClean="0"/>
              <a:t>ьюторов</a:t>
            </a:r>
            <a:endParaRPr lang="ru-RU" dirty="0"/>
          </a:p>
        </p:txBody>
      </p:sp>
      <p:pic>
        <p:nvPicPr>
          <p:cNvPr id="5" name="Рисунок 4" descr="F:\фото\SAM_02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340768"/>
            <a:ext cx="6408712" cy="475252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4"/>
          <p:cNvGrpSpPr>
            <a:grpSpLocks/>
          </p:cNvGrpSpPr>
          <p:nvPr/>
        </p:nvGrpSpPr>
        <p:grpSpPr bwMode="auto">
          <a:xfrm>
            <a:off x="268288" y="407988"/>
            <a:ext cx="1846262" cy="1470025"/>
            <a:chOff x="169" y="257"/>
            <a:chExt cx="1163" cy="926"/>
          </a:xfrm>
        </p:grpSpPr>
        <p:pic>
          <p:nvPicPr>
            <p:cNvPr id="25602" name="Скругленный 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" y="257"/>
              <a:ext cx="1163" cy="926"/>
            </a:xfrm>
            <a:prstGeom prst="rect">
              <a:avLst/>
            </a:prstGeom>
            <a:noFill/>
          </p:spPr>
        </p:pic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180" y="270"/>
              <a:ext cx="1144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4290" tIns="34290" rIns="34290" bIns="3429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ru-RU">
                <a:solidFill>
                  <a:srgbClr val="000072"/>
                </a:solidFill>
                <a:latin typeface="Verdana" pitchFamily="34" charset="0"/>
              </a:endParaRPr>
            </a:p>
          </p:txBody>
        </p:sp>
      </p:grpSp>
      <p:graphicFrame>
        <p:nvGraphicFramePr>
          <p:cNvPr id="16" name="Схема 15"/>
          <p:cNvGraphicFramePr/>
          <p:nvPr/>
        </p:nvGraphicFramePr>
        <p:xfrm>
          <a:off x="0" y="571480"/>
          <a:ext cx="9001156" cy="60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95400" y="152400"/>
            <a:ext cx="7620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СОВРЕМЕННАЯ ОБРАЗОВАТЕЛЬНАЯ СРЕДА </a:t>
            </a:r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учащимся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-428660" y="500042"/>
          <a:ext cx="9715568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71600" y="152400"/>
            <a:ext cx="75438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СОВРЕМЕННАЯ ОБРАЗОВАТЕЛЬНАЯ СРЕДА </a:t>
            </a:r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учителям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28600" y="14478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76400" y="228600"/>
            <a:ext cx="7315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СОВРЕМЕННАЯ ОБРАЗОВАТЕЛЬНАЯ СРЕДА </a:t>
            </a: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образовательным учреждениям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Итоги работы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3800" b="1" i="1" dirty="0" smtClean="0">
                <a:solidFill>
                  <a:schemeClr val="tx2">
                    <a:lumMod val="75000"/>
                  </a:schemeClr>
                </a:solidFill>
              </a:rPr>
              <a:t>Итогом нашей работы должно стать создание новой информационной образовательной среды обучения как совокупности сетевых образовательных ресурсов, педагогических, информационных и коммуникационных технологий, формирующих новые субъектные отношения в учебном процессе, ориентированных на самостоятельную учебную деятельность, развитие творческих способностей обучаемых, на достижение новых образовательных результатов.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reatingYourFutureGlobe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929198"/>
            <a:ext cx="1710160" cy="1591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Расширение проекта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62151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Всего  учащихся (к финансированию)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071810"/>
            <a:ext cx="300039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2011-2012</a:t>
            </a:r>
          </a:p>
          <a:p>
            <a:pPr algn="ctr"/>
            <a:r>
              <a:rPr lang="ru-RU" sz="2800" dirty="0" smtClean="0"/>
              <a:t>48 ОУ</a:t>
            </a:r>
          </a:p>
          <a:p>
            <a:pPr algn="ctr"/>
            <a:r>
              <a:rPr lang="ru-RU" sz="2800" dirty="0" smtClean="0"/>
              <a:t>3665 человек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3071810"/>
            <a:ext cx="300039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2012-2013</a:t>
            </a:r>
          </a:p>
          <a:p>
            <a:pPr algn="ctr"/>
            <a:r>
              <a:rPr lang="ru-RU" sz="2800" dirty="0" smtClean="0"/>
              <a:t>68 ОУ</a:t>
            </a:r>
          </a:p>
          <a:p>
            <a:pPr algn="ctr"/>
            <a:r>
              <a:rPr lang="ru-RU" sz="2800" dirty="0" smtClean="0"/>
              <a:t>4725 человек</a:t>
            </a:r>
            <a:endParaRPr lang="ru-RU" sz="2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928794" y="2214554"/>
            <a:ext cx="714380" cy="7858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00760" y="2214554"/>
            <a:ext cx="714380" cy="7858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4857760"/>
            <a:ext cx="621510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Увеличение на 1060 человек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Расширение проекта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62151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Всего  учащихся в «</a:t>
            </a:r>
            <a:r>
              <a:rPr lang="ru-RU" sz="2800" dirty="0" err="1" smtClean="0"/>
              <a:t>Телешколе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071810"/>
            <a:ext cx="300039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2011-2012</a:t>
            </a:r>
          </a:p>
          <a:p>
            <a:pPr algn="ctr"/>
            <a:r>
              <a:rPr lang="ru-RU" sz="2800" dirty="0" smtClean="0"/>
              <a:t>3500 человек/курсов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3071810"/>
            <a:ext cx="300039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2012-2013</a:t>
            </a:r>
          </a:p>
          <a:p>
            <a:pPr algn="ctr"/>
            <a:r>
              <a:rPr lang="ru-RU" sz="2800" dirty="0" smtClean="0"/>
              <a:t>4500 человек/курсов</a:t>
            </a:r>
            <a:endParaRPr lang="ru-RU" sz="2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928794" y="2214554"/>
            <a:ext cx="714380" cy="7858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00760" y="2214554"/>
            <a:ext cx="714380" cy="7858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4643447"/>
            <a:ext cx="621510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Увеличение на 1000 человек</a:t>
            </a:r>
          </a:p>
          <a:p>
            <a:pPr algn="ctr"/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5715016"/>
            <a:ext cx="621510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Эксперимент по подготовке к ЕГЭ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Техническое оснащение проекта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621510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Поставлено оборудование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071810"/>
            <a:ext cx="307183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2011-2012</a:t>
            </a:r>
          </a:p>
          <a:p>
            <a:pPr algn="ctr"/>
            <a:r>
              <a:rPr lang="ru-RU" sz="3200" dirty="0" smtClean="0"/>
              <a:t>39 ОУ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2" y="3071810"/>
            <a:ext cx="300039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2012-2013</a:t>
            </a:r>
          </a:p>
          <a:p>
            <a:pPr algn="ctr"/>
            <a:r>
              <a:rPr lang="ru-RU" sz="3200" dirty="0" smtClean="0"/>
              <a:t>68 ОУ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928794" y="2214554"/>
            <a:ext cx="714380" cy="7858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00760" y="2214554"/>
            <a:ext cx="714380" cy="78581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643446"/>
            <a:ext cx="2134116" cy="1609056"/>
          </a:xfrm>
          <a:prstGeom prst="rect">
            <a:avLst/>
          </a:prstGeom>
        </p:spPr>
      </p:pic>
      <p:pic>
        <p:nvPicPr>
          <p:cNvPr id="11" name="Рисунок 10" descr="к2.jpg"/>
          <p:cNvPicPr>
            <a:picLocks noChangeAspect="1"/>
          </p:cNvPicPr>
          <p:nvPr/>
        </p:nvPicPr>
        <p:blipFill>
          <a:blip r:embed="rId3"/>
          <a:srcRect t="16287"/>
          <a:stretch>
            <a:fillRect/>
          </a:stretch>
        </p:blipFill>
        <p:spPr>
          <a:xfrm>
            <a:off x="5643570" y="4429132"/>
            <a:ext cx="1643074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500990" cy="7571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400" b="1" cap="all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Модернизация региональной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2400" b="1" cap="all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системы образования</a:t>
            </a:r>
            <a:r>
              <a:rPr lang="ru-RU" b="1" cap="all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: </a:t>
            </a:r>
            <a:endParaRPr lang="ru-RU" b="1" cap="all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285860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86546" y="1571612"/>
            <a:ext cx="2357454" cy="978729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1600" b="1" cap="all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показатели результативности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1600" b="1" cap="all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предоставления субсидии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858000" y="6357938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2011 год – 3% 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6952" y="1928802"/>
            <a:ext cx="718183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ОблЦИТ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328-14-71</a:t>
            </a:r>
          </a:p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Вержанская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Валентина Ильинична</a:t>
            </a:r>
          </a:p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viv@oblcit.ru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5000636"/>
            <a:ext cx="13335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915599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76672"/>
            <a:ext cx="9144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woPt" dir="t"/>
          </a:scene3d>
          <a:sp3d contourW="12700" prstMaterial="metal">
            <a:contourClr>
              <a:schemeClr val="tx2">
                <a:lumMod val="50000"/>
              </a:schemeClr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Результаты КММОО-2011:  региональные проекты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Цель 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	</a:t>
            </a:r>
            <a:r>
              <a:rPr lang="ru-RU" sz="2800" b="1" dirty="0" smtClean="0"/>
              <a:t>Формирование региональной системы дистанционного обучения учащихся Новосибирской области с использованием информационных образовательных технологий как элемента современной информационно-образовательной среды (ИОС).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	</a:t>
            </a:r>
            <a:r>
              <a:rPr lang="ru-RU" sz="2800" b="1" dirty="0" smtClean="0"/>
              <a:t>Создание условий для предоставления всем обучающимся Новосибирской области равного доступа к качественному образованию.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600" b="1" kern="1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ОСОБЕННОСТИ УЧЕБНОГО ПРОЦЕССА В СОВРЕМЕННОЙ ИНФОРМАЦИОННО-ОБРАЗОВАТЕЛЬНОЙ СРЕДЕ</a:t>
            </a:r>
            <a:endParaRPr lang="ru-RU" sz="2600" b="1" kern="1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600200"/>
            <a:ext cx="2268538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Ученик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4114800" cy="1524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Осуществляет поиск, выбор, анализ, систематизацию и презентацию информации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7050" y="1573213"/>
            <a:ext cx="2266950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Учитель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209800"/>
            <a:ext cx="4191000" cy="1524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Организует деятельность ученика по работе с информацией на основе созданной им модели урока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4114800"/>
            <a:ext cx="439578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Новое качество образования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230813"/>
            <a:ext cx="517366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Новый образовательный результат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5857892"/>
            <a:ext cx="8610600" cy="7831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/>
              <a:t>Развитие «компетентности к обновлению компетенций» и мотивации к обучению на разных этапах развития личности учащихся</a:t>
            </a:r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6781800" y="3810000"/>
            <a:ext cx="1371600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flipV="1">
            <a:off x="762000" y="3810000"/>
            <a:ext cx="1371600" cy="76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248150" y="4629150"/>
            <a:ext cx="5715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7167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http://www.rg.ru/2012/03/02/elektronnoe-obuchenie-dok.html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Федеральный закон Российской Федерации от 28 февраля 2012 г. N 11-ФЗ</a:t>
            </a:r>
          </a:p>
          <a:p>
            <a:r>
              <a:rPr lang="ru-RU" b="1" dirty="0" smtClean="0"/>
              <a:t>"О внесении изменений в Закон Российской Федерации "Об образовании" в части применения электронного обучения, дистанционных образовательных технологий </a:t>
            </a:r>
          </a:p>
          <a:p>
            <a:r>
              <a:rPr lang="ru-RU" dirty="0" smtClean="0"/>
              <a:t>Вступил в силу:11 марта 2012 г.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86058"/>
            <a:ext cx="8501090" cy="34163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Под электронным обучением понимается организация образовательного процесса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участников образовательного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786058"/>
            <a:ext cx="835824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Под дистанционными образовательными технологиями 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http://www.rg.ru/2012/03/02/elektronnoe-obuchenie-dok.html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Федеральный закон Российской Федерации от 28 февраля 2012 г. N 11-ФЗ</a:t>
            </a:r>
          </a:p>
          <a:p>
            <a:r>
              <a:rPr lang="ru-RU" b="1" dirty="0" smtClean="0"/>
              <a:t>"О внесении изменений в Закон Российской Федерации "Об образовании" в части применения электронного обучения, дистанционных образовательных технологий </a:t>
            </a:r>
          </a:p>
          <a:p>
            <a:r>
              <a:rPr lang="ru-RU" dirty="0" smtClean="0"/>
              <a:t>Вступил в силу:11 марта 2012 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2070</Words>
  <Application>Microsoft Office PowerPoint</Application>
  <PresentationFormat>Экран (4:3)</PresentationFormat>
  <Paragraphs>353</Paragraphs>
  <Slides>40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Реализация проекта «Сетевая дистанционная школа Новосибирской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УЧЕБНОГО ПРОЦЕССА В СОВРЕМЕННОЙ ИНФОРМАЦИОННО-ОБРАЗОВАТЕЛЬНОЙ СРЕДЕ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проекта</vt:lpstr>
      <vt:lpstr>Презентация PowerPoint</vt:lpstr>
      <vt:lpstr>Презентация PowerPoint</vt:lpstr>
      <vt:lpstr>Презентация PowerPoint</vt:lpstr>
      <vt:lpstr>Задачи:</vt:lpstr>
      <vt:lpstr>Направления деятельности:</vt:lpstr>
      <vt:lpstr>Ученик</vt:lpstr>
      <vt:lpstr>Система коммуникаций</vt:lpstr>
      <vt:lpstr>Форумы</vt:lpstr>
      <vt:lpstr>Ожидаемые результаты обучения и воспитания обучающихся, осваивающих образовательные программы с использованием технологий дистанционного обучения: </vt:lpstr>
      <vt:lpstr>СТРУКТУРА РЕСУРСА  ИНТЕРНЕТ-ШКОЛЫ «ПРОСВЕЩЕНИЕ»</vt:lpstr>
      <vt:lpstr>Состав «Телешколы» в Новосибирской области в 201-2012 уч.году</vt:lpstr>
      <vt:lpstr>Состав «Телешколы» в Новосибирской области в 201-2012 уч.году</vt:lpstr>
      <vt:lpstr>Предметы, выбранные для изучения в «Телешколе»</vt:lpstr>
      <vt:lpstr>Учёт деятельности сетевого педагога, учащихся и педагогов-кураторов</vt:lpstr>
      <vt:lpstr>Презентация PowerPoint</vt:lpstr>
      <vt:lpstr>Презентация PowerPoint</vt:lpstr>
      <vt:lpstr>Презентация PowerPoint</vt:lpstr>
      <vt:lpstr>Проведение он-лайн уроков</vt:lpstr>
      <vt:lpstr>Презентация PowerPoint</vt:lpstr>
      <vt:lpstr>Работа тьюторов</vt:lpstr>
      <vt:lpstr>Презентация PowerPoint</vt:lpstr>
      <vt:lpstr>Презентация PowerPoint</vt:lpstr>
      <vt:lpstr>Презентация PowerPoint</vt:lpstr>
      <vt:lpstr>Итоги работы</vt:lpstr>
      <vt:lpstr>Расширение проекта</vt:lpstr>
      <vt:lpstr>Расширение проекта</vt:lpstr>
      <vt:lpstr>Техническое оснащение проекта</vt:lpstr>
      <vt:lpstr>Презентация PowerPoint</vt:lpstr>
    </vt:vector>
  </TitlesOfParts>
  <Company>Oblcit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дистанционного обучения с использованием ИОС «Телешкола»</dc:title>
  <dc:creator>viv</dc:creator>
  <cp:lastModifiedBy>Samsung</cp:lastModifiedBy>
  <cp:revision>149</cp:revision>
  <dcterms:created xsi:type="dcterms:W3CDTF">2012-06-20T03:14:02Z</dcterms:created>
  <dcterms:modified xsi:type="dcterms:W3CDTF">2012-11-11T19:34:02Z</dcterms:modified>
</cp:coreProperties>
</file>